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E4A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00000" y="600000"/>
            <a:ext cx="6000000" cy="5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E0A526"/>
                </a:solidFill>
                <a:latin typeface="Segoe UI"/>
              </a:rPr>
              <a:t>My Gebi · ገቢ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0000" y="2000000"/>
            <a:ext cx="10592000" cy="36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FFFFFF"/>
                </a:solidFill>
                <a:latin typeface="Segoe UI"/>
              </a:rPr>
              <a:t>New in My Gebi 0.9.51</a:t>
            </a:r>
          </a:p>
          <a:p>
            <a:r>
              <a:rPr sz="2200" b="0">
                <a:solidFill>
                  <a:srgbClr val="E3F4EC"/>
                </a:solidFill>
                <a:latin typeface="Segoe UI"/>
              </a:rPr>
              <a:t>Update the app: the green bar at the top, or mygebi.com/get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900000"/>
          </a:xfrm>
          <a:prstGeom prst="rect">
            <a:avLst/>
          </a:prstGeom>
          <a:solidFill>
            <a:srgbClr val="1B6E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0000" y="170000"/>
            <a:ext cx="11292000" cy="6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Segoe UI"/>
              </a:rPr>
              <a:t>What is new (1)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0000" y="1100000"/>
            <a:ext cx="11292000" cy="535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Pay by QR: after choosing the items, long press the total to show your Telebirr QR (swipe for CBE); the sale saves itself when the payment arrives.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A bell for notifications.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Change your phone number safely from Settings.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92000" y="6438000"/>
            <a:ext cx="3300000" cy="3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6B7772"/>
                </a:solidFill>
                <a:latin typeface="Segoe UI"/>
              </a:rPr>
              <a:t>My Gebi · mygebi.com · 2/3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900000"/>
          </a:xfrm>
          <a:prstGeom prst="rect">
            <a:avLst/>
          </a:prstGeom>
          <a:solidFill>
            <a:srgbClr val="1B6E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0000" y="170000"/>
            <a:ext cx="11292000" cy="6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Segoe UI"/>
              </a:rPr>
              <a:t>What is new (2)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0000" y="1100000"/>
            <a:ext cx="11292000" cy="535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Ready list items can be added without a price (a Check price reminder).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Two new colours.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Full screen on PC (F11).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92000" y="6438000"/>
            <a:ext cx="3300000" cy="3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6B7772"/>
                </a:solidFill>
                <a:latin typeface="Segoe UI"/>
              </a:rPr>
              <a:t>My Gebi · mygebi.com · 3/3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new in My Gebi 0.9.51</dc:title>
  <dc:subject/>
  <dc:creator>My Gebi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