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አዲስ ነገር በMy Gebi 0.9.51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መተግበሪያውን ያሻሽሉ፦ ከላይ ያለው አረንጓዴ ማሳያ ወይም mygebi.com/get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አዲስ ነገሮች (1)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በQR ክፍያ፦ ዕቃዎቹን ከመረጡ በኋላ ጠቅላላውን ረጅም ይጫኑና የቴሌብር QRዎን ያሳዩ (ለንግድ ባንክ ያንሸራትቱ)፤ ክፍያው ሲደርስ ሽያጩ በራሱ ይመዘገባል።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ለማሳወቂያዎች ደወል።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ስልክ ቁጥርዎን ከSettings በጥንቃቄ ይቀይሩ።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አዲስ ነገሮች (2)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የዝግጁ ዝርዝር ዕቃዎች ያለ ዋጋ መጨመር ይችላሉ (ዋጋ ያረጋግጡ ማስታወሻ)።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ሁለት አዳዲስ ቀለሞች።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በኮምፒውተር ሙሉ ስክሪን (F11)።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በMy Gebi 0.9.51 አዲስ ነገር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