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4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600000"/>
            <a:ext cx="60000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E0A526"/>
                </a:solidFill>
                <a:latin typeface="Nyala"/>
              </a:rPr>
              <a:t>My Gebi · ገቢ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2000000"/>
            <a:ext cx="10592000" cy="3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Nyala"/>
              </a:rPr>
              <a:t>የኦንላይን ሱቅዎና My Gebi ገበያ</a:t>
            </a:r>
          </a:p>
          <a:p>
            <a:r>
              <a:rPr sz="2200" b="0">
                <a:solidFill>
                  <a:srgbClr val="E3F4EC"/>
                </a:solidFill>
                <a:latin typeface="Nyala"/>
              </a:rPr>
              <a:t>ከመንገድዎ ባሻገር ይሽጡ፣ በዚያው መተግበሪያ።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ሱቅዎን ያብሩ</a:t>
            </a:r>
          </a:p>
        </p:txBody>
      </p:sp>
      <p:pic>
        <p:nvPicPr>
          <p:cNvPr id="4" name="Picture 3" descr="store.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ሱቅ</a:t>
            </a:r>
            <a:r>
              <a:rPr sz="1800" b="0">
                <a:solidFill>
                  <a:srgbClr val="1F2A27"/>
                </a:solidFill>
                <a:latin typeface="Nyala"/>
              </a:rPr>
              <a:t> ትር → ሱቁን ያብሩ። ሊንክዎ፦ </a:t>
            </a:r>
            <a:r>
              <a:rPr sz="1800" b="0">
                <a:solidFill>
                  <a:srgbClr val="1F2A27"/>
                </a:solidFill>
                <a:latin typeface="Consolas"/>
              </a:rPr>
              <a:t>mygebi.com/s/your-shop</a:t>
            </a:r>
            <a:r>
              <a:rPr sz="1800" b="0">
                <a:solidFill>
                  <a:srgbClr val="1F2A27"/>
                </a:solidFill>
                <a:latin typeface="Nyala"/>
              </a:rPr>
              <a:t> እና QR ኮድ።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ዴሊቨሪ</a:t>
            </a:r>
            <a:r>
              <a:rPr sz="1800" b="0">
                <a:solidFill>
                  <a:srgbClr val="1F2A27"/>
                </a:solidFill>
                <a:latin typeface="Nyala"/>
              </a:rPr>
              <a:t>ና ክፍያውን፣ ገዢዎች የሚከፍሉበትን </a:t>
            </a:r>
            <a:r>
              <a:rPr sz="1800" b="1">
                <a:solidFill>
                  <a:srgbClr val="1F2A27"/>
                </a:solidFill>
                <a:latin typeface="Nyala"/>
              </a:rPr>
              <a:t>የሱቁን የቴሌብር ቁጥር</a:t>
            </a:r>
            <a:r>
              <a:rPr sz="1800" b="0">
                <a:solidFill>
                  <a:srgbClr val="1F2A27"/>
                </a:solidFill>
                <a:latin typeface="Nyala"/>
              </a:rPr>
              <a:t> ይጨምሩ።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የንግድ መግለጫ፦</a:t>
            </a:r>
            <a:r>
              <a:rPr sz="1800" b="0">
                <a:solidFill>
                  <a:srgbClr val="1F2A27"/>
                </a:solidFill>
                <a:latin typeface="Nyala"/>
              </a:rPr>
              <a:t> ሎጎ፣ የሱቁ ፊት ለፊት ፎቶ፣ የሥራ ሰዓት፣ ቴሌግራም ወይም ኢንስታግራም።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የሱቁ አድራሻ፦</a:t>
            </a:r>
            <a:r>
              <a:rPr sz="1800" b="0">
                <a:solidFill>
                  <a:srgbClr val="1F2A27"/>
                </a:solidFill>
                <a:latin typeface="Nyala"/>
              </a:rPr>
              <a:t> በሱቁ ውስጥ ቆመው «ያለሁበትን ቦታ ተጠቀም» ይንኩ።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2/7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የሚሸጡ ዕቃዎች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ሱቅ → ዕቃዎች → </a:t>
            </a:r>
            <a:r>
              <a:rPr sz="1800" b="1">
                <a:solidFill>
                  <a:srgbClr val="1F2A27"/>
                </a:solidFill>
                <a:latin typeface="Nyala"/>
              </a:rPr>
              <a:t>ዕቃ ጨምር</a:t>
            </a:r>
            <a:r>
              <a:rPr sz="1800" b="0">
                <a:solidFill>
                  <a:srgbClr val="1F2A27"/>
                </a:solidFill>
                <a:latin typeface="Nyala"/>
              </a:rPr>
              <a:t>፦ ስም፣ ዋጋ፣ ምድብ፣ እስከ 6 ፎቶዎች፣ መግለጫ።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ለልብስ ወይም ለጣዕም </a:t>
            </a:r>
            <a:r>
              <a:rPr sz="1800" b="1">
                <a:solidFill>
                  <a:srgbClr val="1F2A27"/>
                </a:solidFill>
                <a:latin typeface="Nyala"/>
              </a:rPr>
              <a:t>ምርጫዎች</a:t>
            </a:r>
            <a:r>
              <a:rPr sz="1800" b="0">
                <a:solidFill>
                  <a:srgbClr val="1F2A27"/>
                </a:solidFill>
                <a:latin typeface="Nyala"/>
              </a:rPr>
              <a:t>፦ መጠን፣ ቀለም…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እንዴት እንደሚሸጡ፦</a:t>
            </a:r>
            <a:r>
              <a:rPr sz="1800" b="0">
                <a:solidFill>
                  <a:srgbClr val="1F2A27"/>
                </a:solidFill>
                <a:latin typeface="Nyala"/>
              </a:rPr>
              <a:t> ቋሚ ዋጋ፣ </a:t>
            </a:r>
            <a:r>
              <a:rPr sz="1800" b="1">
                <a:solidFill>
                  <a:srgbClr val="1F2A27"/>
                </a:solidFill>
                <a:latin typeface="Nyala"/>
              </a:rPr>
              <a:t>የዋጋ ጥያቄ</a:t>
            </a:r>
            <a:r>
              <a:rPr sz="1800" b="0">
                <a:solidFill>
                  <a:srgbClr val="1F2A27"/>
                </a:solidFill>
                <a:latin typeface="Nyala"/>
              </a:rPr>
              <a:t> (ገዢዎች ያነሰ ያቀርባሉ፤ እርስዎ ይመልሳሉ)፣ ወይም </a:t>
            </a:r>
            <a:r>
              <a:rPr sz="1800" b="1">
                <a:solidFill>
                  <a:srgbClr val="1F2A27"/>
                </a:solidFill>
                <a:latin typeface="Nyala"/>
              </a:rPr>
              <a:t>ጨረታ</a:t>
            </a:r>
            <a:r>
              <a:rPr sz="1800" b="0">
                <a:solidFill>
                  <a:srgbClr val="1F2A27"/>
                </a:solidFill>
                <a:latin typeface="Nyala"/>
              </a:rPr>
              <a:t>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አጭር ስሞች፣ ግልጽ ፎቶዎች፣ የተሞሉ ዝርዝሮች (መጠን፣ ጥቅል፣ ልክ፣ ብራንድ)።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መሸጥ አቆሙ? ዕቃውን ይክፈቱ → 🗑 </a:t>
            </a:r>
            <a:r>
              <a:rPr sz="1800" b="1">
                <a:solidFill>
                  <a:srgbClr val="1F2A27"/>
                </a:solidFill>
                <a:latin typeface="Nyala"/>
              </a:rPr>
              <a:t>ሰርዝ</a:t>
            </a:r>
            <a:r>
              <a:rPr sz="1800" b="0">
                <a:solidFill>
                  <a:srgbClr val="1F2A27"/>
                </a:solidFill>
                <a:latin typeface="Nyala"/>
              </a:rPr>
              <a:t>። የቀድሞ ሽያጮችና ሪፖርቶች ይዘውት ይቆያሉ።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3/7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ትዕዛዞች፣ ደረጃ በደረጃ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ለእያንዳንዱ ትዕዛዝ ወይም የዋጋ ጥያቄ ስልኩ ይጮኻል።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ተቀበል</a:t>
            </a:r>
            <a:r>
              <a:rPr sz="1800" b="0">
                <a:solidFill>
                  <a:srgbClr val="1F2A27"/>
                </a:solidFill>
                <a:latin typeface="Nyala"/>
              </a:rPr>
              <a:t> → </a:t>
            </a:r>
            <a:r>
              <a:rPr sz="1800" b="1">
                <a:solidFill>
                  <a:srgbClr val="1F2A27"/>
                </a:solidFill>
                <a:latin typeface="Nyala"/>
              </a:rPr>
              <a:t>ዝግጁ ነው</a:t>
            </a:r>
            <a:r>
              <a:rPr sz="1800" b="0">
                <a:solidFill>
                  <a:srgbClr val="1F2A27"/>
                </a:solidFill>
                <a:latin typeface="Nyala"/>
              </a:rPr>
              <a:t> → </a:t>
            </a:r>
            <a:r>
              <a:rPr sz="1800" b="1">
                <a:solidFill>
                  <a:srgbClr val="1F2A27"/>
                </a:solidFill>
                <a:latin typeface="Nyala"/>
              </a:rPr>
              <a:t>ተረክቧል</a:t>
            </a:r>
            <a:r>
              <a:rPr sz="1800" b="0">
                <a:solidFill>
                  <a:srgbClr val="1F2A27"/>
                </a:solidFill>
                <a:latin typeface="Nyala"/>
              </a:rPr>
              <a:t>፦ እንደ መደበኛ ሽያጭ ይመዘገባል።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ዴሊቨሪ? ለአድራሽዎ ወይም ለ</a:t>
            </a:r>
            <a:r>
              <a:rPr sz="1800" b="1">
                <a:solidFill>
                  <a:srgbClr val="1F2A27"/>
                </a:solidFill>
                <a:latin typeface="Nyala"/>
              </a:rPr>
              <a:t>My Gebi አድራሽ</a:t>
            </a:r>
            <a:r>
              <a:rPr sz="1800" b="0">
                <a:solidFill>
                  <a:srgbClr val="1F2A27"/>
                </a:solidFill>
                <a:latin typeface="Nyala"/>
              </a:rPr>
              <a:t> ይስጡ፤ ገዢው ለአድራሹ ባለ 4 አሃዝ ኮድ ይሰጣል።</a:t>
            </a:r>
          </a:p>
          <a:p>
            <a:pPr>
              <a:spcAft>
                <a:spcPts val="600"/>
              </a:spcAft>
            </a:pPr>
            <a:r>
              <a:rPr sz="1600" b="1">
                <a:solidFill>
                  <a:srgbClr val="7A5A12"/>
                </a:solidFill>
                <a:latin typeface="Nyala"/>
              </a:rPr>
              <a:t>ምሳሌ፦</a:t>
            </a:r>
            <a:r>
              <a:rPr sz="1600" b="0">
                <a:solidFill>
                  <a:srgbClr val="7A5A12"/>
                </a:solidFill>
                <a:latin typeface="Nyala"/>
              </a:rPr>
              <a:t> ሰላም ቡቲክ አርብ 20 ቀሚሶችን ኦንላይን አደረገች። እሁድ ከሲኤምሲ የመጣ ገዢ ለ6,500 ቀሚስ 5,800 አቀረበ። ሰላም 6,200 ብላ መለሰች፣ ገዢው ተቀበለ፣ አድራሹም በዚያው ከሰዓት አደረሰው።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4/7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My Gebi ገበያ</a:t>
            </a:r>
          </a:p>
        </p:txBody>
      </p:sp>
      <p:pic>
        <p:nvPicPr>
          <p:cNvPr id="4" name="Picture 3" descr="web_market.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0">
                <a:solidFill>
                  <a:srgbClr val="1F2A27"/>
                </a:solidFill>
                <a:latin typeface="Consolas"/>
              </a:rPr>
              <a:t>mygebi.com/market</a:t>
            </a:r>
            <a:r>
              <a:rPr sz="1800" b="0">
                <a:solidFill>
                  <a:srgbClr val="1F2A27"/>
                </a:solidFill>
                <a:latin typeface="Nyala"/>
              </a:rPr>
              <a:t> ከሁሉም ክፍት ሱቆች ዕቃዎችን በክፍል ያሳያል።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ለመታየት፦ </a:t>
            </a:r>
            <a:r>
              <a:rPr sz="1800" b="1">
                <a:solidFill>
                  <a:srgbClr val="1F2A27"/>
                </a:solidFill>
                <a:latin typeface="Nyala"/>
              </a:rPr>
              <a:t>ፎቶ</a:t>
            </a:r>
            <a:r>
              <a:rPr sz="1800" b="0">
                <a:solidFill>
                  <a:srgbClr val="1F2A27"/>
                </a:solidFill>
                <a:latin typeface="Nyala"/>
              </a:rPr>
              <a:t>፣ </a:t>
            </a:r>
            <a:r>
              <a:rPr sz="1800" b="1">
                <a:solidFill>
                  <a:srgbClr val="1F2A27"/>
                </a:solidFill>
                <a:latin typeface="Nyala"/>
              </a:rPr>
              <a:t>ክፍል</a:t>
            </a:r>
            <a:r>
              <a:rPr sz="1800" b="0">
                <a:solidFill>
                  <a:srgbClr val="1F2A27"/>
                </a:solidFill>
                <a:latin typeface="Nyala"/>
              </a:rPr>
              <a:t>፣ </a:t>
            </a:r>
            <a:r>
              <a:rPr sz="1800" b="1">
                <a:solidFill>
                  <a:srgbClr val="1F2A27"/>
                </a:solidFill>
                <a:latin typeface="Nyala"/>
              </a:rPr>
              <a:t>የዕቃው አይነት</a:t>
            </a:r>
            <a:r>
              <a:rPr sz="1800" b="0">
                <a:solidFill>
                  <a:srgbClr val="1F2A27"/>
                </a:solidFill>
                <a:latin typeface="Nyala"/>
              </a:rPr>
              <a:t> እና </a:t>
            </a:r>
            <a:r>
              <a:rPr sz="1800" b="1">
                <a:solidFill>
                  <a:srgbClr val="1F2A27"/>
                </a:solidFill>
                <a:latin typeface="Nyala"/>
              </a:rPr>
              <a:t>ስንት እንዳለዎት</a:t>
            </a:r>
            <a:r>
              <a:rPr sz="1800" b="0">
                <a:solidFill>
                  <a:srgbClr val="1F2A27"/>
                </a:solidFill>
                <a:latin typeface="Nyala"/>
              </a:rPr>
              <a:t>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ብራንዱንና የተሠራበትን አገር ይጨምሩ፦ ገዢዎች ይፈልጉታል።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ሰማያዊው </a:t>
            </a:r>
            <a:r>
              <a:rPr sz="1800" b="1">
                <a:solidFill>
                  <a:srgbClr val="1F2A27"/>
                </a:solidFill>
                <a:latin typeface="Nyala"/>
              </a:rPr>
              <a:t>የተረጋገጠ</a:t>
            </a:r>
            <a:r>
              <a:rPr sz="1800" b="0">
                <a:solidFill>
                  <a:srgbClr val="1F2A27"/>
                </a:solidFill>
                <a:latin typeface="Nyala"/>
              </a:rPr>
              <a:t> ምልክት፦ መታወቂያዎን ወይም የንግድ ፈቃድዎን ለማረጋገጥ My Gebiን ይደውሉ።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5/7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ዋጋው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የመጀመሪያዎቹ </a:t>
            </a:r>
            <a:r>
              <a:rPr sz="1800" b="1">
                <a:solidFill>
                  <a:srgbClr val="1F2A27"/>
                </a:solidFill>
                <a:latin typeface="Nyala"/>
              </a:rPr>
              <a:t>10 የኦንላይን ትዕዛዞችዎ ነፃ ናቸው</a:t>
            </a:r>
            <a:r>
              <a:rPr sz="1800" b="0">
                <a:solidFill>
                  <a:srgbClr val="1F2A27"/>
                </a:solidFill>
                <a:latin typeface="Nyala"/>
              </a:rPr>
              <a:t>፣ ከዚያ ከእያንዳንዱ የተጠናቀቀ ትዕዛዝ </a:t>
            </a:r>
            <a:r>
              <a:rPr sz="1800" b="1">
                <a:solidFill>
                  <a:srgbClr val="1F2A27"/>
                </a:solidFill>
                <a:latin typeface="Nyala"/>
              </a:rPr>
              <a:t>5%</a:t>
            </a:r>
            <a:r>
              <a:rPr sz="1800" b="0">
                <a:solidFill>
                  <a:srgbClr val="1F2A27"/>
                </a:solidFill>
                <a:latin typeface="Nyala"/>
              </a:rPr>
              <a:t> (ዕቃዎች ብቻ)።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በሱቅ ትር ያዩታል፣ ይከፍሉታል።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ብዙ ሳይከፈል ከቆየ እስኪከፍሉ አዳዲስ ኦንላይን ትዕዛዞች ይቆማሉ።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6/7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ሱቅዎን ያሳድጉ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ሊንክዎንና QRዎን በቴሌግራም፣ በቲክቶክና በኢንስታግራም ያጋሩ፤ QRውን አትመው በቆጣሪው ያድርጉት።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ለዋጋ ጥያቄዎች በፍጥነት ይመልሱ፤ ለአስተያየቶች በትህትና ይመልሱ።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ሱቅ → </a:t>
            </a:r>
            <a:r>
              <a:rPr sz="1800" b="1">
                <a:solidFill>
                  <a:srgbClr val="1F2A27"/>
                </a:solidFill>
                <a:latin typeface="Nyala"/>
              </a:rPr>
              <a:t>ጎብኝዎች</a:t>
            </a:r>
            <a:r>
              <a:rPr sz="1800" b="0">
                <a:solidFill>
                  <a:srgbClr val="1F2A27"/>
                </a:solidFill>
                <a:latin typeface="Nyala"/>
              </a:rPr>
              <a:t>፦ ብዙ ጎብኝዎች ግን ጥቂት ትዕዛዞች? ዋጋውን፣ ፎቶዎቹንና ዝርዝሩን ያረጋግጡ።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ደንቦች፦ እውነተኛ ፎቶና ዋጋ፣ በሕግ የሚፈቀዱ ዕቃዎች ብቻ።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7/7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የኦንላይን ሱቅዎና My Gebi ገበያ</dc:title>
  <dc:subject/>
  <dc:creator>My Gebi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