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4A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600000"/>
            <a:ext cx="6000000" cy="5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E0A526"/>
                </a:solidFill>
                <a:latin typeface="Segoe UI"/>
              </a:rPr>
              <a:t>My Gebi · ገቢ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2000000"/>
            <a:ext cx="10592000" cy="3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FFFFF"/>
                </a:solidFill>
                <a:latin typeface="Segoe UI"/>
              </a:rPr>
              <a:t>Your online store and My Gebi Market</a:t>
            </a:r>
          </a:p>
          <a:p>
            <a:r>
              <a:rPr sz="2200" b="0">
                <a:solidFill>
                  <a:srgbClr val="E3F4EC"/>
                </a:solidFill>
                <a:latin typeface="Segoe UI"/>
              </a:rPr>
              <a:t>Sell beyond your street, with the same app.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Segoe UI"/>
              </a:rPr>
              <a:t>Turn your store on</a:t>
            </a:r>
          </a:p>
        </p:txBody>
      </p:sp>
      <p:pic>
        <p:nvPicPr>
          <p:cNvPr id="4" name="Picture 3" descr="store.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8409" y="1100000"/>
            <a:ext cx="2522061" cy="54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0000" y="1100000"/>
            <a:ext cx="697688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</a:t>
            </a:r>
            <a:r>
              <a:rPr sz="1800" b="1">
                <a:solidFill>
                  <a:srgbClr val="1F2A27"/>
                </a:solidFill>
                <a:latin typeface="Segoe UI"/>
              </a:rPr>
              <a:t>Store</a:t>
            </a:r>
            <a:r>
              <a:rPr sz="1800" b="0">
                <a:solidFill>
                  <a:srgbClr val="1F2A27"/>
                </a:solidFill>
                <a:latin typeface="Segoe UI"/>
              </a:rPr>
              <a:t> tab → turn the store on. Your link: </a:t>
            </a:r>
            <a:r>
              <a:rPr sz="1800" b="0">
                <a:solidFill>
                  <a:srgbClr val="1F2A27"/>
                </a:solidFill>
                <a:latin typeface="Consolas"/>
              </a:rPr>
              <a:t>mygebi.com/s/your-shop</a:t>
            </a:r>
            <a:r>
              <a:rPr sz="1800" b="0">
                <a:solidFill>
                  <a:srgbClr val="1F2A27"/>
                </a:solidFill>
                <a:latin typeface="Segoe UI"/>
              </a:rPr>
              <a:t> and a QR code.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Add </a:t>
            </a:r>
            <a:r>
              <a:rPr sz="1800" b="1">
                <a:solidFill>
                  <a:srgbClr val="1F2A27"/>
                </a:solidFill>
                <a:latin typeface="Segoe UI"/>
              </a:rPr>
              <a:t>delivery</a:t>
            </a:r>
            <a:r>
              <a:rPr sz="1800" b="0">
                <a:solidFill>
                  <a:srgbClr val="1F2A27"/>
                </a:solidFill>
                <a:latin typeface="Segoe UI"/>
              </a:rPr>
              <a:t> and its fee, and the </a:t>
            </a:r>
            <a:r>
              <a:rPr sz="1800" b="1">
                <a:solidFill>
                  <a:srgbClr val="1F2A27"/>
                </a:solidFill>
                <a:latin typeface="Segoe UI"/>
              </a:rPr>
              <a:t>shop Telebirr number</a:t>
            </a:r>
            <a:r>
              <a:rPr sz="1800" b="0">
                <a:solidFill>
                  <a:srgbClr val="1F2A27"/>
                </a:solidFill>
                <a:latin typeface="Segoe UI"/>
              </a:rPr>
              <a:t> buyers pay to.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</a:t>
            </a:r>
            <a:r>
              <a:rPr sz="1800" b="1">
                <a:solidFill>
                  <a:srgbClr val="1F2A27"/>
                </a:solidFill>
                <a:latin typeface="Segoe UI"/>
              </a:rPr>
              <a:t>Business profile:</a:t>
            </a:r>
            <a:r>
              <a:rPr sz="1800" b="0">
                <a:solidFill>
                  <a:srgbClr val="1F2A27"/>
                </a:solidFill>
                <a:latin typeface="Segoe UI"/>
              </a:rPr>
              <a:t> logo, a photo of the shop front, opening hours, Telegram or Instagram.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</a:t>
            </a:r>
            <a:r>
              <a:rPr sz="1800" b="1">
                <a:solidFill>
                  <a:srgbClr val="1F2A27"/>
                </a:solidFill>
                <a:latin typeface="Segoe UI"/>
              </a:rPr>
              <a:t>Shop location:</a:t>
            </a:r>
            <a:r>
              <a:rPr sz="1800" b="0">
                <a:solidFill>
                  <a:srgbClr val="1F2A27"/>
                </a:solidFill>
                <a:latin typeface="Segoe UI"/>
              </a:rPr>
              <a:t> stand inside the shop and tap "Use my current location".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Segoe UI"/>
              </a:rPr>
              <a:t>My Gebi · mygebi.com · 2/7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Segoe UI"/>
              </a:rPr>
              <a:t>Items that sell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Store → Items → </a:t>
            </a:r>
            <a:r>
              <a:rPr sz="1800" b="1">
                <a:solidFill>
                  <a:srgbClr val="1F2A27"/>
                </a:solidFill>
                <a:latin typeface="Segoe UI"/>
              </a:rPr>
              <a:t>Add item</a:t>
            </a:r>
            <a:r>
              <a:rPr sz="1800" b="0">
                <a:solidFill>
                  <a:srgbClr val="1F2A27"/>
                </a:solidFill>
                <a:latin typeface="Segoe UI"/>
              </a:rPr>
              <a:t>: name, price, category, up to 6 photos, description.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</a:t>
            </a:r>
            <a:r>
              <a:rPr sz="1800" b="1">
                <a:solidFill>
                  <a:srgbClr val="1F2A27"/>
                </a:solidFill>
                <a:latin typeface="Segoe UI"/>
              </a:rPr>
              <a:t>Choices</a:t>
            </a:r>
            <a:r>
              <a:rPr sz="1800" b="0">
                <a:solidFill>
                  <a:srgbClr val="1F2A27"/>
                </a:solidFill>
                <a:latin typeface="Segoe UI"/>
              </a:rPr>
              <a:t> for clothes or flavours: Size, Colour…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</a:t>
            </a:r>
            <a:r>
              <a:rPr sz="1800" b="1">
                <a:solidFill>
                  <a:srgbClr val="1F2A27"/>
                </a:solidFill>
                <a:latin typeface="Segoe UI"/>
              </a:rPr>
              <a:t>How you sell it:</a:t>
            </a:r>
            <a:r>
              <a:rPr sz="1800" b="0">
                <a:solidFill>
                  <a:srgbClr val="1F2A27"/>
                </a:solidFill>
                <a:latin typeface="Segoe UI"/>
              </a:rPr>
              <a:t> fixed price, </a:t>
            </a:r>
            <a:r>
              <a:rPr sz="1800" b="1">
                <a:solidFill>
                  <a:srgbClr val="1F2A27"/>
                </a:solidFill>
                <a:latin typeface="Segoe UI"/>
              </a:rPr>
              <a:t>offers</a:t>
            </a:r>
            <a:r>
              <a:rPr sz="1800" b="0">
                <a:solidFill>
                  <a:srgbClr val="1F2A27"/>
                </a:solidFill>
                <a:latin typeface="Segoe UI"/>
              </a:rPr>
              <a:t> (buyers offer less; you answer), or </a:t>
            </a:r>
            <a:r>
              <a:rPr sz="1800" b="1">
                <a:solidFill>
                  <a:srgbClr val="1F2A27"/>
                </a:solidFill>
                <a:latin typeface="Segoe UI"/>
              </a:rPr>
              <a:t>auction</a:t>
            </a:r>
            <a:r>
              <a:rPr sz="1800" b="0">
                <a:solidFill>
                  <a:srgbClr val="1F2A27"/>
                </a:solidFill>
                <a:latin typeface="Segoe UI"/>
              </a:rPr>
              <a:t>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Short names, clear photos, details filled in (amount, pack, size, brand).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Stopped selling something? Open it → 🗑 </a:t>
            </a:r>
            <a:r>
              <a:rPr sz="1800" b="1">
                <a:solidFill>
                  <a:srgbClr val="1F2A27"/>
                </a:solidFill>
                <a:latin typeface="Segoe UI"/>
              </a:rPr>
              <a:t>Delete</a:t>
            </a:r>
            <a:r>
              <a:rPr sz="1800" b="0">
                <a:solidFill>
                  <a:srgbClr val="1F2A27"/>
                </a:solidFill>
                <a:latin typeface="Segoe UI"/>
              </a:rPr>
              <a:t>. Old sales and reports keep it.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Segoe UI"/>
              </a:rPr>
              <a:t>My Gebi · mygebi.com · 3/7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Segoe UI"/>
              </a:rPr>
              <a:t>Orders, step by step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The till beeps for each order or offer.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</a:t>
            </a:r>
            <a:r>
              <a:rPr sz="1800" b="1">
                <a:solidFill>
                  <a:srgbClr val="1F2A27"/>
                </a:solidFill>
                <a:latin typeface="Segoe UI"/>
              </a:rPr>
              <a:t>Accept</a:t>
            </a:r>
            <a:r>
              <a:rPr sz="1800" b="0">
                <a:solidFill>
                  <a:srgbClr val="1F2A27"/>
                </a:solidFill>
                <a:latin typeface="Segoe UI"/>
              </a:rPr>
              <a:t> → </a:t>
            </a:r>
            <a:r>
              <a:rPr sz="1800" b="1">
                <a:solidFill>
                  <a:srgbClr val="1F2A27"/>
                </a:solidFill>
                <a:latin typeface="Segoe UI"/>
              </a:rPr>
              <a:t>It is ready</a:t>
            </a:r>
            <a:r>
              <a:rPr sz="1800" b="0">
                <a:solidFill>
                  <a:srgbClr val="1F2A27"/>
                </a:solidFill>
                <a:latin typeface="Segoe UI"/>
              </a:rPr>
              <a:t> → </a:t>
            </a:r>
            <a:r>
              <a:rPr sz="1800" b="1">
                <a:solidFill>
                  <a:srgbClr val="1F2A27"/>
                </a:solidFill>
                <a:latin typeface="Segoe UI"/>
              </a:rPr>
              <a:t>Handed over</a:t>
            </a:r>
            <a:r>
              <a:rPr sz="1800" b="0">
                <a:solidFill>
                  <a:srgbClr val="1F2A27"/>
                </a:solidFill>
                <a:latin typeface="Segoe UI"/>
              </a:rPr>
              <a:t>: it is saved as a normal sale.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Delivery? Hand it to your courier or to a </a:t>
            </a:r>
            <a:r>
              <a:rPr sz="1800" b="1">
                <a:solidFill>
                  <a:srgbClr val="1F2A27"/>
                </a:solidFill>
                <a:latin typeface="Segoe UI"/>
              </a:rPr>
              <a:t>My Gebi delivery partner</a:t>
            </a:r>
            <a:r>
              <a:rPr sz="1800" b="0">
                <a:solidFill>
                  <a:srgbClr val="1F2A27"/>
                </a:solidFill>
                <a:latin typeface="Segoe UI"/>
              </a:rPr>
              <a:t>; the buyer gives the courier a 4-digit code.</a:t>
            </a:r>
          </a:p>
          <a:p>
            <a:pPr>
              <a:spcAft>
                <a:spcPts val="600"/>
              </a:spcAft>
            </a:pPr>
            <a:r>
              <a:rPr sz="1600" b="1">
                <a:solidFill>
                  <a:srgbClr val="7A5A12"/>
                </a:solidFill>
                <a:latin typeface="Segoe UI"/>
              </a:rPr>
              <a:t>Example:</a:t>
            </a:r>
            <a:r>
              <a:rPr sz="1600" b="0">
                <a:solidFill>
                  <a:srgbClr val="7A5A12"/>
                </a:solidFill>
                <a:latin typeface="Segoe UI"/>
              </a:rPr>
              <a:t> Selam Boutique put 20 dresses online on Friday. On Sunday a buyer from CMC offered 5,800 for a 6,500 kemis. Selam replied 6,200, the buyer accepted, and a courier delivered it the same afternoon.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Segoe UI"/>
              </a:rPr>
              <a:t>My Gebi · mygebi.com · 4/7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Segoe UI"/>
              </a:rPr>
              <a:t>My Gebi Market</a:t>
            </a:r>
          </a:p>
        </p:txBody>
      </p:sp>
      <p:pic>
        <p:nvPicPr>
          <p:cNvPr id="4" name="Picture 3" descr="web_market.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8409" y="1100000"/>
            <a:ext cx="2522061" cy="54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0000" y="1100000"/>
            <a:ext cx="697688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</a:t>
            </a:r>
            <a:r>
              <a:rPr sz="1800" b="0">
                <a:solidFill>
                  <a:srgbClr val="1F2A27"/>
                </a:solidFill>
                <a:latin typeface="Consolas"/>
              </a:rPr>
              <a:t>mygebi.com/market</a:t>
            </a:r>
            <a:r>
              <a:rPr sz="1800" b="0">
                <a:solidFill>
                  <a:srgbClr val="1F2A27"/>
                </a:solidFill>
                <a:latin typeface="Segoe UI"/>
              </a:rPr>
              <a:t> shows items from every open store, by department.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To be listed: a </a:t>
            </a:r>
            <a:r>
              <a:rPr sz="1800" b="1">
                <a:solidFill>
                  <a:srgbClr val="1F2A27"/>
                </a:solidFill>
                <a:latin typeface="Segoe UI"/>
              </a:rPr>
              <a:t>photo</a:t>
            </a:r>
            <a:r>
              <a:rPr sz="1800" b="0">
                <a:solidFill>
                  <a:srgbClr val="1F2A27"/>
                </a:solidFill>
                <a:latin typeface="Segoe UI"/>
              </a:rPr>
              <a:t>, a </a:t>
            </a:r>
            <a:r>
              <a:rPr sz="1800" b="1">
                <a:solidFill>
                  <a:srgbClr val="1F2A27"/>
                </a:solidFill>
                <a:latin typeface="Segoe UI"/>
              </a:rPr>
              <a:t>department</a:t>
            </a:r>
            <a:r>
              <a:rPr sz="1800" b="0">
                <a:solidFill>
                  <a:srgbClr val="1F2A27"/>
                </a:solidFill>
                <a:latin typeface="Segoe UI"/>
              </a:rPr>
              <a:t>, the </a:t>
            </a:r>
            <a:r>
              <a:rPr sz="1800" b="1">
                <a:solidFill>
                  <a:srgbClr val="1F2A27"/>
                </a:solidFill>
                <a:latin typeface="Segoe UI"/>
              </a:rPr>
              <a:t>kind of item</a:t>
            </a:r>
            <a:r>
              <a:rPr sz="1800" b="0">
                <a:solidFill>
                  <a:srgbClr val="1F2A27"/>
                </a:solidFill>
                <a:latin typeface="Segoe UI"/>
              </a:rPr>
              <a:t> and </a:t>
            </a:r>
            <a:r>
              <a:rPr sz="1800" b="1">
                <a:solidFill>
                  <a:srgbClr val="1F2A27"/>
                </a:solidFill>
                <a:latin typeface="Segoe UI"/>
              </a:rPr>
              <a:t>how many you have</a:t>
            </a:r>
            <a:r>
              <a:rPr sz="1800" b="0">
                <a:solidFill>
                  <a:srgbClr val="1F2A27"/>
                </a:solidFill>
                <a:latin typeface="Segoe UI"/>
              </a:rPr>
              <a:t>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Add the brand and the country it was made in: buyers search for it.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The blue </a:t>
            </a:r>
            <a:r>
              <a:rPr sz="1800" b="1">
                <a:solidFill>
                  <a:srgbClr val="1F2A27"/>
                </a:solidFill>
                <a:latin typeface="Segoe UI"/>
              </a:rPr>
              <a:t>Verified</a:t>
            </a:r>
            <a:r>
              <a:rPr sz="1800" b="0">
                <a:solidFill>
                  <a:srgbClr val="1F2A27"/>
                </a:solidFill>
                <a:latin typeface="Segoe UI"/>
              </a:rPr>
              <a:t> tick: call My Gebi to have your ID or trade licence checked.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Segoe UI"/>
              </a:rPr>
              <a:t>My Gebi · mygebi.com · 5/7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Segoe UI"/>
              </a:rPr>
              <a:t>What it costs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Your first </a:t>
            </a:r>
            <a:r>
              <a:rPr sz="1800" b="1">
                <a:solidFill>
                  <a:srgbClr val="1F2A27"/>
                </a:solidFill>
                <a:latin typeface="Segoe UI"/>
              </a:rPr>
              <a:t>10 online orders are free</a:t>
            </a:r>
            <a:r>
              <a:rPr sz="1800" b="0">
                <a:solidFill>
                  <a:srgbClr val="1F2A27"/>
                </a:solidFill>
                <a:latin typeface="Segoe UI"/>
              </a:rPr>
              <a:t>, then </a:t>
            </a:r>
            <a:r>
              <a:rPr sz="1800" b="1">
                <a:solidFill>
                  <a:srgbClr val="1F2A27"/>
                </a:solidFill>
                <a:latin typeface="Segoe UI"/>
              </a:rPr>
              <a:t>5%</a:t>
            </a:r>
            <a:r>
              <a:rPr sz="1800" b="0">
                <a:solidFill>
                  <a:srgbClr val="1F2A27"/>
                </a:solidFill>
                <a:latin typeface="Segoe UI"/>
              </a:rPr>
              <a:t> of each finished order (items only).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You see and pay it on the Store tab.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If too much is unpaid, new online orders pause until you pay.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Segoe UI"/>
              </a:rPr>
              <a:t>My Gebi · mygebi.com · 6/7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Segoe UI"/>
              </a:rPr>
              <a:t>Grow your store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Share your link and QR on Telegram, TikTok and Instagram; print the QR at the counter.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Answer offers fast; reply politely to reviews.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Store → </a:t>
            </a:r>
            <a:r>
              <a:rPr sz="1800" b="1">
                <a:solidFill>
                  <a:srgbClr val="1F2A27"/>
                </a:solidFill>
                <a:latin typeface="Segoe UI"/>
              </a:rPr>
              <a:t>Visitors</a:t>
            </a:r>
            <a:r>
              <a:rPr sz="1800" b="0">
                <a:solidFill>
                  <a:srgbClr val="1F2A27"/>
                </a:solidFill>
                <a:latin typeface="Segoe UI"/>
              </a:rPr>
              <a:t>: many visitors but few orders? Check price, photos and details.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Rules: real photos and prices, only items you may legally sell.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Segoe UI"/>
              </a:rPr>
              <a:t>My Gebi · mygebi.com · 7/7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online store and My Gebi Market</dc:title>
  <dc:subject/>
  <dc:creator>My Gebi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