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በ10 ደቂቃ ይጀምሩ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ንግድዎ በMy Gebi፣ ዛሬውኑ።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የሚያስፈልግዎ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My Gebi</a:t>
            </a:r>
            <a:r>
              <a:rPr sz="1800" b="0">
                <a:solidFill>
                  <a:srgbClr val="1F2A27"/>
                </a:solidFill>
                <a:latin typeface="Nyala"/>
              </a:rPr>
              <a:t> ያለው ስልክዎ (mygebi.com/get ወይም የGebi ቴሌግራም ቦት)።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</a:t>
            </a:r>
            <a:r>
              <a:rPr sz="1800" b="1">
                <a:solidFill>
                  <a:srgbClr val="1F2A27"/>
                </a:solidFill>
                <a:latin typeface="Nyala"/>
              </a:rPr>
              <a:t>ቴሌብርና የንግድ ባንክ SMS</a:t>
            </a:r>
            <a:r>
              <a:rPr sz="1800" b="0">
                <a:solidFill>
                  <a:srgbClr val="1F2A27"/>
                </a:solidFill>
                <a:latin typeface="Nyala"/>
              </a:rPr>
              <a:t> የሚደርሰው ስልክ።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የንግድ ፈቃድዎ (ለTIN)፣ የዋጋ ዝርዝርዎና የሠራተኞችዎ ስሞች።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1. ይመዝገቡ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My Gebiን ይክፈቱ → </a:t>
            </a:r>
            <a:r>
              <a:rPr sz="1800" b="1">
                <a:solidFill>
                  <a:srgbClr val="1F2A27"/>
                </a:solidFill>
                <a:latin typeface="Nyala"/>
              </a:rPr>
              <a:t>ንግዴን መዝግብ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አይነትዎን ይምረጡ፦ ካፌ፣ ፀጉር ቤት፣ ሱቅ፣ ቡቲክ፣ ፋርማሲ…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ስምዎ፣ ስልክዎ፣ የንግድዎ ስም፣ አካባቢና </a:t>
            </a:r>
            <a:r>
              <a:rPr sz="1800" b="1">
                <a:solidFill>
                  <a:srgbClr val="1F2A27"/>
                </a:solidFill>
                <a:latin typeface="Nyala"/>
              </a:rPr>
              <a:t>TIN</a:t>
            </a:r>
            <a:r>
              <a:rPr sz="1800" b="0">
                <a:solidFill>
                  <a:srgbClr val="1F2A27"/>
                </a:solidFill>
                <a:latin typeface="Nyala"/>
              </a:rPr>
              <a:t> (በንግድ ፈቃድዎ ላይ ያለው ባለ 10 አሃዝ ቁጥር)። </a:t>
            </a:r>
            <a:r>
              <a:rPr sz="1800" b="1">
                <a:solidFill>
                  <a:srgbClr val="1F2A27"/>
                </a:solidFill>
                <a:latin typeface="Nyala"/>
              </a:rPr>
              <a:t>የመጀመሪያዎቹ 30 ቀናት ነፃ ናቸው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2. ዕቃዎችዎን ይጨምሩ</a:t>
            </a:r>
          </a:p>
        </p:txBody>
      </p:sp>
      <p:pic>
        <p:nvPicPr>
          <p:cNvPr id="4" name="Picture 3" descr="ready_list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ዝግጁ ዝርዝር፦ ምልክት ያድርጉና ዋጋ ያስገቡ</a:t>
            </a:r>
            <a:r>
              <a:rPr sz="1800" b="0">
                <a:solidFill>
                  <a:srgbClr val="1F2A27"/>
                </a:solidFill>
                <a:latin typeface="Nyala"/>
              </a:rPr>
              <a:t>፦ ለአይነትዎ ሙሉ ዝርዝር። ለዋጋ ጊዜ የለዎትም? ባዶ ይተዉት፦ እያንዳንዱ ዕቃ የተጠቆመውን ዋጋና የራስዎን እስኪያስገቡ </a:t>
            </a:r>
            <a:r>
              <a:rPr sz="1800" b="1">
                <a:solidFill>
                  <a:srgbClr val="1F2A27"/>
                </a:solidFill>
                <a:latin typeface="Nyala"/>
              </a:rPr>
              <a:t>ዋጋ ያረጋግጡ</a:t>
            </a:r>
            <a:r>
              <a:rPr sz="1800" b="0">
                <a:solidFill>
                  <a:srgbClr val="1F2A27"/>
                </a:solidFill>
                <a:latin typeface="Nyala"/>
              </a:rPr>
              <a:t> የሚል ማስታወሻ ያገኛል።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የሚሸጡትን ምልክት ያድርጉ፣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የእርስዎን</a:t>
            </a:r>
            <a:r>
              <a:rPr sz="1800" b="0">
                <a:solidFill>
                  <a:srgbClr val="1F2A27"/>
                </a:solidFill>
                <a:latin typeface="Nyala"/>
              </a:rPr>
              <a:t> ዋጋ ያስገቡ፣ ሁሉንም በአንድ ጊዜ </a:t>
            </a:r>
            <a:r>
              <a:rPr sz="1800" b="1">
                <a:solidFill>
                  <a:srgbClr val="1F2A27"/>
                </a:solidFill>
                <a:latin typeface="Nyala"/>
              </a:rPr>
              <a:t>ይጨምሩ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መጠጦች በመጠን? እያንዳንዱ መጠን የራሱ ዋጋ ያገኛል።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3. ቡድንዎን ይጨምሩ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ሠራተኞችና ዕቃዎች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እያንዳንዱን ሰው ከሚናው ጋር ይጨምሩ።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 ካሸር </a:t>
            </a:r>
            <a:r>
              <a:rPr sz="1800" b="1">
                <a:solidFill>
                  <a:srgbClr val="1F2A27"/>
                </a:solidFill>
                <a:latin typeface="Nyala"/>
              </a:rPr>
              <a:t>ባለ 4 አሃዝ ፒን</a:t>
            </a:r>
            <a:r>
              <a:rPr sz="1800" b="0">
                <a:solidFill>
                  <a:srgbClr val="1F2A27"/>
                </a:solidFill>
                <a:latin typeface="Nyala"/>
              </a:rPr>
              <a:t> ያገኛል፦ ጽፈው ይስጧቸው።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My Gebi Staff</a:t>
            </a:r>
            <a:r>
              <a:rPr sz="1800" b="0">
                <a:solidFill>
                  <a:srgbClr val="1F2A27"/>
                </a:solidFill>
                <a:latin typeface="Nyala"/>
              </a:rPr>
              <a:t>ን በራሳቸው ስልክ እንዲጠቀሙ ስልካቸውን ያስቀምጡ።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4. የሱቁን ስልክ ያገናኙ</a:t>
            </a:r>
          </a:p>
        </p:txBody>
      </p:sp>
      <p:pic>
        <p:nvPicPr>
          <p:cNvPr id="4" name="Picture 3" descr="sms_connect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የቴሌብር (127) እና የንግድ ባንክ SMS በሚደርሰው ስልክ ላይ </a:t>
            </a:r>
            <a:r>
              <a:rPr sz="1800" b="1">
                <a:solidFill>
                  <a:srgbClr val="1F2A27"/>
                </a:solidFill>
                <a:latin typeface="Nyala"/>
              </a:rPr>
              <a:t>My Gebi SMS</a:t>
            </a:r>
            <a:r>
              <a:rPr sz="1800" b="0">
                <a:solidFill>
                  <a:srgbClr val="1F2A27"/>
                </a:solidFill>
                <a:latin typeface="Nyala"/>
              </a:rPr>
              <a:t> ይጫኑ።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«የሱቁን ስልክ ያገናኙ»</a:t>
            </a:r>
            <a:r>
              <a:rPr sz="1800" b="0">
                <a:solidFill>
                  <a:srgbClr val="1F2A27"/>
                </a:solidFill>
                <a:latin typeface="Nyala"/>
              </a:rPr>
              <a:t>። ያው ስልክ፦ </a:t>
            </a:r>
            <a:r>
              <a:rPr sz="1800" b="1">
                <a:solidFill>
                  <a:srgbClr val="1F2A27"/>
                </a:solidFill>
                <a:latin typeface="Nyala"/>
              </a:rPr>
              <a:t>ይህ ስልክ</a:t>
            </a:r>
            <a:r>
              <a:rPr sz="1800" b="0">
                <a:solidFill>
                  <a:srgbClr val="1F2A27"/>
                </a:solidFill>
                <a:latin typeface="Nyala"/>
              </a:rPr>
              <a:t>። ሌላ ስልክ፦ እዚያ ባለ 6 አሃዝ ኮዱን ያስገቡ።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SMS ይፍቀዱ። አሁን እያንዳንዱ ክፍያ በሰከንዶች ውስጥ በ</a:t>
            </a:r>
            <a:r>
              <a:rPr sz="1800" b="1">
                <a:solidFill>
                  <a:srgbClr val="1F2A27"/>
                </a:solidFill>
                <a:latin typeface="Nyala"/>
              </a:rPr>
              <a:t>«ገቢ ክፍያ»</a:t>
            </a:r>
            <a:r>
              <a:rPr sz="1800" b="0">
                <a:solidFill>
                  <a:srgbClr val="1F2A27"/>
                </a:solidFill>
                <a:latin typeface="Nyala"/>
              </a:rPr>
              <a:t> ይደርሳል።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5. የመጀመሪያ ሽያጭዎ</a:t>
            </a:r>
          </a:p>
        </p:txBody>
      </p:sp>
      <p:pic>
        <p:nvPicPr>
          <p:cNvPr id="4" name="Picture 3" descr="home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አንድ ሰው </a:t>
            </a:r>
            <a:r>
              <a:rPr sz="1800" b="1">
                <a:solidFill>
                  <a:srgbClr val="1F2A27"/>
                </a:solidFill>
                <a:latin typeface="Nyala"/>
              </a:rPr>
              <a:t>1 ብር በቴሌብር</a:t>
            </a:r>
            <a:r>
              <a:rPr sz="1800" b="0">
                <a:solidFill>
                  <a:srgbClr val="1F2A27"/>
                </a:solidFill>
                <a:latin typeface="Nyala"/>
              </a:rPr>
              <a:t> እንዲከፍልዎ ይጠይቁ።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</a:t>
            </a:r>
            <a:r>
              <a:rPr sz="1800" b="1">
                <a:solidFill>
                  <a:srgbClr val="1F2A27"/>
                </a:solidFill>
                <a:latin typeface="Nyala"/>
              </a:rPr>
              <a:t>«ገቢ ክፍያ»</a:t>
            </a:r>
            <a:r>
              <a:rPr sz="1800" b="0">
                <a:solidFill>
                  <a:srgbClr val="1F2A27"/>
                </a:solidFill>
                <a:latin typeface="Nyala"/>
              </a:rPr>
              <a:t> ይታያል። ይንኩት → ማን አስተናገደ → ምን ገዙ → </a:t>
            </a:r>
            <a:r>
              <a:rPr sz="1800" b="1">
                <a:solidFill>
                  <a:srgbClr val="1F2A27"/>
                </a:solidFill>
                <a:latin typeface="Nyala"/>
              </a:rPr>
              <a:t>አረጋግጥ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መነሻ</a:t>
            </a:r>
            <a:r>
              <a:rPr sz="1800" b="0">
                <a:solidFill>
                  <a:srgbClr val="1F2A27"/>
                </a:solidFill>
                <a:latin typeface="Nyala"/>
              </a:rPr>
              <a:t>ን ይክፈቱ፦ የዛሬው ገንዘብ፣ በጥሬ፣ በቴሌብርና በንግድ ባንክ።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ለጥሩ ጅምር ምክሮች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የቴሌግራም ሪፖርቶችን</a:t>
            </a:r>
            <a:r>
              <a:rPr sz="1800" b="0">
                <a:solidFill>
                  <a:srgbClr val="1F2A27"/>
                </a:solidFill>
                <a:latin typeface="Nyala"/>
              </a:rPr>
              <a:t> ያገናኙ (ተጨማሪ → የቴሌግራም ሪፖርቶች)፦ በየምሽቱ የቀኑ ሪፖርት።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የቴሌብርና የንግድ ባንክ ሂሳቦችን</a:t>
            </a:r>
            <a:r>
              <a:rPr sz="1800" b="0">
                <a:solidFill>
                  <a:srgbClr val="1F2A27"/>
                </a:solidFill>
                <a:latin typeface="Nyala"/>
              </a:rPr>
              <a:t> በደረሰኙ ላይ እንዳሉት በትክክል ያስገቡ።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በመጀመሪያው ቀን ለካሸሮችዎ «ገቢ ክፍያ»ን ያሳዩ።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ተቸገሩ?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የGebi ድጋፍ</a:t>
            </a:r>
            <a:r>
              <a:rPr sz="1800" b="0">
                <a:solidFill>
                  <a:srgbClr val="1F2A27"/>
                </a:solidFill>
                <a:latin typeface="Nyala"/>
              </a:rPr>
              <a:t>፦ እውነተኛ ሰው በአማርኛ ይረዳዎታል።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አልማዝ ካፌዋን ጠዋት 3 ሰዓት መዘገበች። 4 ሰዓት ሲሆን 4 ሠራተኞቿ ፒን ነበራቸው፣ 40 ዕቃዎች ገብተዋል፣ የቀኑ የመጀመሪያ የቴሌብር ክፍያም የሃና ስም ያለበት ሽያጭ ሆኖ ነበር።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በ10 ደቂቃ ይጀምሩ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