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Segoe UI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Segoe UI"/>
              </a:rPr>
              <a:t>Start in 10 minutes</a:t>
            </a:r>
          </a:p>
          <a:p>
            <a:r>
              <a:rPr sz="2200" b="0">
                <a:solidFill>
                  <a:srgbClr val="E3F4EC"/>
                </a:solidFill>
                <a:latin typeface="Segoe UI"/>
              </a:rPr>
              <a:t>Your business on My Gebi, today.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What you need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Your phone with </a:t>
            </a:r>
            <a:r>
              <a:rPr sz="1800" b="1">
                <a:solidFill>
                  <a:srgbClr val="1F2A27"/>
                </a:solidFill>
                <a:latin typeface="Segoe UI"/>
              </a:rPr>
              <a:t>My Gebi</a:t>
            </a:r>
            <a:r>
              <a:rPr sz="1800" b="0">
                <a:solidFill>
                  <a:srgbClr val="1F2A27"/>
                </a:solidFill>
                <a:latin typeface="Segoe UI"/>
              </a:rPr>
              <a:t> (mygebi.com/get or the Gebi Telegram bot).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The phone that receives your </a:t>
            </a:r>
            <a:r>
              <a:rPr sz="1800" b="1">
                <a:solidFill>
                  <a:srgbClr val="1F2A27"/>
                </a:solidFill>
                <a:latin typeface="Segoe UI"/>
              </a:rPr>
              <a:t>Telebirr and CBE SMS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Your trade licence (for the TIN), your price list and your staff names.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1. Register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Open My Gebi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Register my business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Choose your type: café, barbershop, shop, boutique, pharmacy…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Your name, phone, business name, area and </a:t>
            </a:r>
            <a:r>
              <a:rPr sz="1800" b="1">
                <a:solidFill>
                  <a:srgbClr val="1F2A27"/>
                </a:solidFill>
                <a:latin typeface="Segoe UI"/>
              </a:rPr>
              <a:t>TIN</a:t>
            </a:r>
            <a:r>
              <a:rPr sz="1800" b="0">
                <a:solidFill>
                  <a:srgbClr val="1F2A27"/>
                </a:solidFill>
                <a:latin typeface="Segoe UI"/>
              </a:rPr>
              <a:t> (the 10-digit number on your trade licence). The </a:t>
            </a:r>
            <a:r>
              <a:rPr sz="1800" b="1">
                <a:solidFill>
                  <a:srgbClr val="1F2A27"/>
                </a:solidFill>
                <a:latin typeface="Segoe UI"/>
              </a:rPr>
              <a:t>first 30 days are free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2. Add your items</a:t>
            </a:r>
          </a:p>
        </p:txBody>
      </p:sp>
      <p:pic>
        <p:nvPicPr>
          <p:cNvPr id="4" name="Picture 3" descr="ready_list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Ready list: tick and set prices</a:t>
            </a:r>
            <a:r>
              <a:rPr sz="1800" b="0">
                <a:solidFill>
                  <a:srgbClr val="1F2A27"/>
                </a:solidFill>
                <a:latin typeface="Segoe UI"/>
              </a:rPr>
              <a:t>: a full list for your type. No time for prices? Leave them empty: each item gets the suggested price and a </a:t>
            </a:r>
            <a:r>
              <a:rPr sz="1800" b="1">
                <a:solidFill>
                  <a:srgbClr val="1F2A27"/>
                </a:solidFill>
                <a:latin typeface="Segoe UI"/>
              </a:rPr>
              <a:t>Check price</a:t>
            </a:r>
            <a:r>
              <a:rPr sz="1800" b="0">
                <a:solidFill>
                  <a:srgbClr val="1F2A27"/>
                </a:solidFill>
                <a:latin typeface="Segoe UI"/>
              </a:rPr>
              <a:t> reminder until you set yours.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Tick what you sell, type </a:t>
            </a:r>
            <a:r>
              <a:rPr sz="1800" b="1">
                <a:solidFill>
                  <a:srgbClr val="1F2A27"/>
                </a:solidFill>
                <a:latin typeface="Segoe UI"/>
              </a:rPr>
              <a:t>your</a:t>
            </a:r>
            <a:r>
              <a:rPr sz="1800" b="0">
                <a:solidFill>
                  <a:srgbClr val="1F2A27"/>
                </a:solidFill>
                <a:latin typeface="Segoe UI"/>
              </a:rPr>
              <a:t> price, </a:t>
            </a:r>
            <a:r>
              <a:rPr sz="1800" b="1">
                <a:solidFill>
                  <a:srgbClr val="1F2A27"/>
                </a:solidFill>
                <a:latin typeface="Segoe UI"/>
              </a:rPr>
              <a:t>Add</a:t>
            </a:r>
            <a:r>
              <a:rPr sz="1800" b="0">
                <a:solidFill>
                  <a:srgbClr val="1F2A27"/>
                </a:solidFill>
                <a:latin typeface="Segoe UI"/>
              </a:rPr>
              <a:t> all at once.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Drinks in sizes? Each size gets its own price.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3. Add your team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More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Staff &amp; items</a:t>
            </a:r>
            <a:r>
              <a:rPr sz="1800" b="0">
                <a:solidFill>
                  <a:srgbClr val="1F2A27"/>
                </a:solidFill>
                <a:latin typeface="Segoe UI"/>
              </a:rPr>
              <a:t> → add each person and their role.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Each cashier gets a </a:t>
            </a:r>
            <a:r>
              <a:rPr sz="1800" b="1">
                <a:solidFill>
                  <a:srgbClr val="1F2A27"/>
                </a:solidFill>
                <a:latin typeface="Segoe UI"/>
              </a:rPr>
              <a:t>4-digit PIN</a:t>
            </a:r>
            <a:r>
              <a:rPr sz="1800" b="0">
                <a:solidFill>
                  <a:srgbClr val="1F2A27"/>
                </a:solidFill>
                <a:latin typeface="Segoe UI"/>
              </a:rPr>
              <a:t>: write it down for them.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Save their phone so they can use </a:t>
            </a:r>
            <a:r>
              <a:rPr sz="1800" b="1">
                <a:solidFill>
                  <a:srgbClr val="1F2A27"/>
                </a:solidFill>
                <a:latin typeface="Segoe UI"/>
              </a:rPr>
              <a:t>My Gebi Staff</a:t>
            </a:r>
            <a:r>
              <a:rPr sz="1800" b="0">
                <a:solidFill>
                  <a:srgbClr val="1F2A27"/>
                </a:solidFill>
                <a:latin typeface="Segoe UI"/>
              </a:rPr>
              <a:t> on their own phone.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4. Connect the shop phone</a:t>
            </a:r>
          </a:p>
        </p:txBody>
      </p:sp>
      <p:pic>
        <p:nvPicPr>
          <p:cNvPr id="4" name="Picture 3" descr="sms_connect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Install </a:t>
            </a:r>
            <a:r>
              <a:rPr sz="1800" b="1">
                <a:solidFill>
                  <a:srgbClr val="1F2A27"/>
                </a:solidFill>
                <a:latin typeface="Segoe UI"/>
              </a:rPr>
              <a:t>My Gebi SMS</a:t>
            </a:r>
            <a:r>
              <a:rPr sz="1800" b="0">
                <a:solidFill>
                  <a:srgbClr val="1F2A27"/>
                </a:solidFill>
                <a:latin typeface="Segoe UI"/>
              </a:rPr>
              <a:t> on the phone that gets Telebirr (127) and CBE SMS.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More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Connect the shop phone</a:t>
            </a:r>
            <a:r>
              <a:rPr sz="1800" b="0">
                <a:solidFill>
                  <a:srgbClr val="1F2A27"/>
                </a:solidFill>
                <a:latin typeface="Segoe UI"/>
              </a:rPr>
              <a:t>. Same phone: </a:t>
            </a:r>
            <a:r>
              <a:rPr sz="1800" b="1">
                <a:solidFill>
                  <a:srgbClr val="1F2A27"/>
                </a:solidFill>
                <a:latin typeface="Segoe UI"/>
              </a:rPr>
              <a:t>This phone</a:t>
            </a:r>
            <a:r>
              <a:rPr sz="1800" b="0">
                <a:solidFill>
                  <a:srgbClr val="1F2A27"/>
                </a:solidFill>
                <a:latin typeface="Segoe UI"/>
              </a:rPr>
              <a:t>. Another phone: type the 6-digit code there.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Allow SMS. Now every payment reaches your </a:t>
            </a:r>
            <a:r>
              <a:rPr sz="1800" b="1">
                <a:solidFill>
                  <a:srgbClr val="1F2A27"/>
                </a:solidFill>
                <a:latin typeface="Segoe UI"/>
              </a:rPr>
              <a:t>Inbox</a:t>
            </a:r>
            <a:r>
              <a:rPr sz="1800" b="0">
                <a:solidFill>
                  <a:srgbClr val="1F2A27"/>
                </a:solidFill>
                <a:latin typeface="Segoe UI"/>
              </a:rPr>
              <a:t> in seconds.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5. Your first sale</a:t>
            </a:r>
          </a:p>
        </p:txBody>
      </p:sp>
      <p:pic>
        <p:nvPicPr>
          <p:cNvPr id="4" name="Picture 3" descr="home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Ask someone to pay you </a:t>
            </a:r>
            <a:r>
              <a:rPr sz="1800" b="1">
                <a:solidFill>
                  <a:srgbClr val="1F2A27"/>
                </a:solidFill>
                <a:latin typeface="Segoe UI"/>
              </a:rPr>
              <a:t>1 Birr by Telebirr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It appears in the </a:t>
            </a:r>
            <a:r>
              <a:rPr sz="1800" b="1">
                <a:solidFill>
                  <a:srgbClr val="1F2A27"/>
                </a:solidFill>
                <a:latin typeface="Segoe UI"/>
              </a:rPr>
              <a:t>Inbox</a:t>
            </a:r>
            <a:r>
              <a:rPr sz="1800" b="0">
                <a:solidFill>
                  <a:srgbClr val="1F2A27"/>
                </a:solidFill>
                <a:latin typeface="Segoe UI"/>
              </a:rPr>
              <a:t>. Tap it → who served → what they bought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Confirm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Open </a:t>
            </a:r>
            <a:r>
              <a:rPr sz="1800" b="1">
                <a:solidFill>
                  <a:srgbClr val="1F2A27"/>
                </a:solidFill>
                <a:latin typeface="Segoe UI"/>
              </a:rPr>
              <a:t>Home</a:t>
            </a:r>
            <a:r>
              <a:rPr sz="1800" b="0">
                <a:solidFill>
                  <a:srgbClr val="1F2A27"/>
                </a:solidFill>
                <a:latin typeface="Segoe UI"/>
              </a:rPr>
              <a:t>: today's money, by cash, Telebirr and CBE.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Tips for a good start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Connect </a:t>
            </a:r>
            <a:r>
              <a:rPr sz="1800" b="1">
                <a:solidFill>
                  <a:srgbClr val="1F2A27"/>
                </a:solidFill>
                <a:latin typeface="Segoe UI"/>
              </a:rPr>
              <a:t>Telegram reports</a:t>
            </a:r>
            <a:r>
              <a:rPr sz="1800" b="0">
                <a:solidFill>
                  <a:srgbClr val="1F2A27"/>
                </a:solidFill>
                <a:latin typeface="Segoe UI"/>
              </a:rPr>
              <a:t> (More → Telegram reports): the day's report every evening.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Put the </a:t>
            </a:r>
            <a:r>
              <a:rPr sz="1800" b="1">
                <a:solidFill>
                  <a:srgbClr val="1F2A27"/>
                </a:solidFill>
                <a:latin typeface="Segoe UI"/>
              </a:rPr>
              <a:t>Telebirr and CBE accounts</a:t>
            </a:r>
            <a:r>
              <a:rPr sz="1800" b="0">
                <a:solidFill>
                  <a:srgbClr val="1F2A27"/>
                </a:solidFill>
                <a:latin typeface="Segoe UI"/>
              </a:rPr>
              <a:t> in exactly as on the receipts.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Show your cashiers the Inbox on day one.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Stuck? More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Gebi support</a:t>
            </a:r>
            <a:r>
              <a:rPr sz="1800" b="0">
                <a:solidFill>
                  <a:srgbClr val="1F2A27"/>
                </a:solidFill>
                <a:latin typeface="Segoe UI"/>
              </a:rPr>
              <a:t>: a real person helps, in Amharic.</a:t>
            </a:r>
          </a:p>
          <a:p>
            <a:pPr>
              <a:spcAft>
                <a:spcPts val="600"/>
              </a:spcAft>
            </a:pPr>
            <a:r>
              <a:rPr sz="1600" b="1">
                <a:solidFill>
                  <a:srgbClr val="7A5A12"/>
                </a:solidFill>
                <a:latin typeface="Segoe UI"/>
              </a:rPr>
              <a:t>Example:</a:t>
            </a:r>
            <a:r>
              <a:rPr sz="1600" b="0">
                <a:solidFill>
                  <a:srgbClr val="7A5A12"/>
                </a:solidFill>
                <a:latin typeface="Segoe UI"/>
              </a:rPr>
              <a:t> Almaz registered her café at 9 in the morning. By 10 her 4 staff had PINs, 40 items were in, and the first Telebirr payment of the day was already a sale with Hana's name on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 in 10 minutes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