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4A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600000"/>
            <a:ext cx="6000000" cy="5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E0A526"/>
                </a:solidFill>
                <a:latin typeface="Nyala"/>
              </a:rPr>
              <a:t>My Gebi · ገቢ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2000000"/>
            <a:ext cx="10592000" cy="3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Nyala"/>
              </a:rPr>
              <a:t>ሠራተኞች፣ ፒንና ቲፕ</a:t>
            </a:r>
          </a:p>
          <a:p>
            <a:r>
              <a:rPr sz="2200" b="0">
                <a:solidFill>
                  <a:srgbClr val="E3F4EC"/>
                </a:solidFill>
                <a:latin typeface="Nyala"/>
              </a:rPr>
              <a:t>ለሁሉም ፍትሐዊ ቁጥሮች፣ ክርክር የለም።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ሰው መጨመር</a:t>
            </a:r>
          </a:p>
        </p:txBody>
      </p:sp>
      <p:pic>
        <p:nvPicPr>
          <p:cNvPr id="4" name="Picture 3" descr="staff.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ተጨማሪ → </a:t>
            </a:r>
            <a:r>
              <a:rPr sz="1800" b="1">
                <a:solidFill>
                  <a:srgbClr val="1F2A27"/>
                </a:solidFill>
                <a:latin typeface="Nyala"/>
              </a:rPr>
              <a:t>ሠራተኞችና ዕቃዎች</a:t>
            </a:r>
            <a:r>
              <a:rPr sz="1800" b="0">
                <a:solidFill>
                  <a:srgbClr val="1F2A27"/>
                </a:solidFill>
                <a:latin typeface="Nyala"/>
              </a:rPr>
              <a:t> → ይጨምሩ፦ ስም፣ ሚና (ካሸር፣ ፀጉር አስተካካይ፣ አስተናጋጅ፣ ሻጭ)፣ ካለ ኮሚሽን።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እያንዳንዱ ሰው ሽያጭ ለመመዝገብ </a:t>
            </a:r>
            <a:r>
              <a:rPr sz="1800" b="1">
                <a:solidFill>
                  <a:srgbClr val="1F2A27"/>
                </a:solidFill>
                <a:latin typeface="Nyala"/>
              </a:rPr>
              <a:t>ባለ 4 አሃዝ ፒን</a:t>
            </a:r>
            <a:r>
              <a:rPr sz="1800" b="0">
                <a:solidFill>
                  <a:srgbClr val="1F2A27"/>
                </a:solidFill>
                <a:latin typeface="Nyala"/>
              </a:rPr>
              <a:t> ያገኛል።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ፒኑን ረሱ? ሰውየውን ይክፈቱ → </a:t>
            </a:r>
            <a:r>
              <a:rPr sz="1800" b="1">
                <a:solidFill>
                  <a:srgbClr val="1F2A27"/>
                </a:solidFill>
                <a:latin typeface="Nyala"/>
              </a:rPr>
              <a:t>አዲስ ፒን</a:t>
            </a:r>
            <a:r>
              <a:rPr sz="1800" b="0">
                <a:solidFill>
                  <a:srgbClr val="1F2A27"/>
                </a:solidFill>
                <a:latin typeface="Nyala"/>
              </a:rPr>
              <a:t>። ብዙ የተሳሳቱ ሙከራዎች ለ15 ደቂቃ ይቆልፋሉ።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ቲፕ፣ በትክክል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ደንበኛ ከሂሳቡ በላይ ይከፍላል → ትርፉ በራሱ </a:t>
            </a:r>
            <a:r>
              <a:rPr sz="1800" b="1">
                <a:solidFill>
                  <a:srgbClr val="1F2A27"/>
                </a:solidFill>
                <a:latin typeface="Nyala"/>
              </a:rPr>
              <a:t>የዚያ ሠራተኛ ቲፕ</a:t>
            </a:r>
            <a:r>
              <a:rPr sz="1800" b="0">
                <a:solidFill>
                  <a:srgbClr val="1F2A27"/>
                </a:solidFill>
                <a:latin typeface="Nyala"/>
              </a:rPr>
              <a:t> ይሆናል።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በኋላ የተሰጠ ቲፕ? «አዲስ ሽያጭ» → </a:t>
            </a:r>
            <a:r>
              <a:rPr sz="1800" b="1">
                <a:solidFill>
                  <a:srgbClr val="1F2A27"/>
                </a:solidFill>
                <a:latin typeface="Nyala"/>
              </a:rPr>
              <a:t>«ቲፕ ብቻ»</a:t>
            </a:r>
            <a:r>
              <a:rPr sz="1800" b="0">
                <a:solidFill>
                  <a:srgbClr val="1F2A27"/>
                </a:solidFill>
                <a:latin typeface="Nyala"/>
              </a:rPr>
              <a:t> → ሰውየው → መጠኑ።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ተጨማሪ → </a:t>
            </a:r>
            <a:r>
              <a:rPr sz="1800" b="1">
                <a:solidFill>
                  <a:srgbClr val="1F2A27"/>
                </a:solidFill>
                <a:latin typeface="Nyala"/>
              </a:rPr>
              <a:t>«ማጣሪያ እና ቲፕ»</a:t>
            </a:r>
            <a:r>
              <a:rPr sz="1800" b="0">
                <a:solidFill>
                  <a:srgbClr val="1F2A27"/>
                </a:solidFill>
                <a:latin typeface="Nyala"/>
              </a:rPr>
              <a:t> → </a:t>
            </a:r>
            <a:r>
              <a:rPr sz="1800" b="1">
                <a:solidFill>
                  <a:srgbClr val="1F2A27"/>
                </a:solidFill>
                <a:latin typeface="Nyala"/>
              </a:rPr>
              <a:t>የሚከፈል ቲፕ</a:t>
            </a:r>
            <a:r>
              <a:rPr sz="1800" b="0">
                <a:solidFill>
                  <a:srgbClr val="1F2A27"/>
                </a:solidFill>
                <a:latin typeface="Nyala"/>
              </a:rPr>
              <a:t>፦ እያንዳንዱ ሰው ያገኘው። ይስጡ፣ </a:t>
            </a:r>
            <a:r>
              <a:rPr sz="1800" b="1">
                <a:solidFill>
                  <a:srgbClr val="1F2A27"/>
                </a:solidFill>
                <a:latin typeface="Nyala"/>
              </a:rPr>
              <a:t>ተከፍሏል</a:t>
            </a:r>
            <a:r>
              <a:rPr sz="1800" b="0">
                <a:solidFill>
                  <a:srgbClr val="1F2A27"/>
                </a:solidFill>
                <a:latin typeface="Nyala"/>
              </a:rPr>
              <a:t> ይንኩ።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የክፍያ መግለጫዎች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ተጨማሪ → </a:t>
            </a:r>
            <a:r>
              <a:rPr sz="1800" b="1">
                <a:solidFill>
                  <a:srgbClr val="1F2A27"/>
                </a:solidFill>
                <a:latin typeface="Nyala"/>
              </a:rPr>
              <a:t>የክፍያ መግለጫዎች</a:t>
            </a:r>
            <a:r>
              <a:rPr sz="1800" b="0">
                <a:solidFill>
                  <a:srgbClr val="1F2A27"/>
                </a:solidFill>
                <a:latin typeface="Nyala"/>
              </a:rPr>
              <a:t> → ወሩ።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ኮሚሽን፣ ቅድሚያ ክፍያ፣ የተከፈለ ደሞዝና ቲፕ ለእያንዳንዱ ሰው ይሰላል።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በቴሌግራም ላክ</a:t>
            </a:r>
            <a:r>
              <a:rPr sz="1800" b="0">
                <a:solidFill>
                  <a:srgbClr val="1F2A27"/>
                </a:solidFill>
                <a:latin typeface="Nyala"/>
              </a:rPr>
              <a:t>፦ እያንዳንዱ የራሱን መግለጫ ያያል።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የሥራ ፕሮግራምና እረፍት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ተጨማሪ → </a:t>
            </a:r>
            <a:r>
              <a:rPr sz="1800" b="1">
                <a:solidFill>
                  <a:srgbClr val="1F2A27"/>
                </a:solidFill>
                <a:latin typeface="Nyala"/>
              </a:rPr>
              <a:t>የሥራ ፕሮግራም</a:t>
            </a:r>
            <a:r>
              <a:rPr sz="1800" b="0">
                <a:solidFill>
                  <a:srgbClr val="1F2A27"/>
                </a:solidFill>
                <a:latin typeface="Nyala"/>
              </a:rPr>
              <a:t>፦ የእያንዳንዱ ሰው የሳምንት የሥራ ሰዓት።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ለእረፍት፣ ለሕመም ወይም ለፈቃድ ቀኑን ይንኩ።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በወር እይታው የኢትዮጵያ፣ የፈረንጅና የሂጅራ ቀኖች ከበዓላት ጋር።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My Gebi Staff፦ የራሳቸው መተግበሪያ</a:t>
            </a:r>
          </a:p>
        </p:txBody>
      </p:sp>
      <p:pic>
        <p:nvPicPr>
          <p:cNvPr id="4" name="Picture 3" descr="staff_app.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የሰውየውን ስልክ ያስቀምጡ፤ </a:t>
            </a:r>
            <a:r>
              <a:rPr sz="1800" b="1">
                <a:solidFill>
                  <a:srgbClr val="1F2A27"/>
                </a:solidFill>
                <a:latin typeface="Nyala"/>
              </a:rPr>
              <a:t>My Gebi Staff በራሳቸው ስልክ</a:t>
            </a:r>
            <a:r>
              <a:rPr sz="1800" b="0">
                <a:solidFill>
                  <a:srgbClr val="1F2A27"/>
                </a:solidFill>
                <a:latin typeface="Nyala"/>
              </a:rPr>
              <a:t> በርቷል።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My Gebiን ይጭናሉ → "በሱቅ እሠራለሁ፦ My Gebi Staff" → ስልክ + ፒን።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የራሳቸውን</a:t>
            </a:r>
            <a:r>
              <a:rPr sz="1800" b="0">
                <a:solidFill>
                  <a:srgbClr val="1F2A27"/>
                </a:solidFill>
                <a:latin typeface="Nyala"/>
              </a:rPr>
              <a:t> ሽያጭ፣ ቲፕ፣ ክፍያ፣ የሥራ ፕሮግራምና የእርስዎን አስተያየት ያያሉ። እረፍት መጠየቅ ይችላሉ።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ከስልካቸው ሽያጭ መመዝገብ አይችሉም፣ የሌላን ሰው ቁጥርም አያዩም።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የመታወቂያና የተያዥ ወረቀቶች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በእያንዳንዱ ሰው ገጽ፦ </a:t>
            </a:r>
            <a:r>
              <a:rPr sz="1800" b="1">
                <a:solidFill>
                  <a:srgbClr val="1F2A27"/>
                </a:solidFill>
                <a:latin typeface="Nyala"/>
              </a:rPr>
              <a:t>የቀበሌ መታወቂያ</a:t>
            </a:r>
            <a:r>
              <a:rPr sz="1800" b="0">
                <a:solidFill>
                  <a:srgbClr val="1F2A27"/>
                </a:solidFill>
                <a:latin typeface="Nyala"/>
              </a:rPr>
              <a:t>፣ </a:t>
            </a:r>
            <a:r>
              <a:rPr sz="1800" b="1">
                <a:solidFill>
                  <a:srgbClr val="1F2A27"/>
                </a:solidFill>
                <a:latin typeface="Nyala"/>
              </a:rPr>
              <a:t>የፋይዳ ብሔራዊ መታወቂያ</a:t>
            </a:r>
            <a:r>
              <a:rPr sz="1800" b="0">
                <a:solidFill>
                  <a:srgbClr val="1F2A27"/>
                </a:solidFill>
                <a:latin typeface="Nyala"/>
              </a:rPr>
              <a:t>፣ </a:t>
            </a:r>
            <a:r>
              <a:rPr sz="1800" b="1">
                <a:solidFill>
                  <a:srgbClr val="1F2A27"/>
                </a:solidFill>
                <a:latin typeface="Nyala"/>
              </a:rPr>
              <a:t>የተያዥ የተፈረመ ወረቀት</a:t>
            </a:r>
            <a:r>
              <a:rPr sz="1800" b="0">
                <a:solidFill>
                  <a:srgbClr val="1F2A27"/>
                </a:solidFill>
                <a:latin typeface="Nyala"/>
              </a:rPr>
              <a:t>፣ ሌሎች ወረቀቶች።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ፎቶ ወይም PDF። የመታወቂያ ቁጥሩን ወይም የተያዡን ስምና ስልክ ይጨምሩ።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የግል፦</a:t>
            </a:r>
            <a:r>
              <a:rPr sz="1800" b="0">
                <a:solidFill>
                  <a:srgbClr val="1F2A27"/>
                </a:solidFill>
                <a:latin typeface="Nyala"/>
              </a:rPr>
              <a:t> እርስዎ ብቻ ያያቸዋል። በንግድዎ ውስጥ የሚሠራ የGebi ድጋፍ እንኳን አያያቸውም።</a:t>
            </a:r>
          </a:p>
          <a:p>
            <a:pPr>
              <a:spcAft>
                <a:spcPts val="600"/>
              </a:spcAft>
            </a:pPr>
            <a:r>
              <a:rPr sz="1600" b="1">
                <a:solidFill>
                  <a:srgbClr val="7A5A12"/>
                </a:solidFill>
                <a:latin typeface="Nyala"/>
              </a:rPr>
              <a:t>ምሳሌ፦</a:t>
            </a:r>
            <a:r>
              <a:rPr sz="1600" b="0">
                <a:solidFill>
                  <a:srgbClr val="7A5A12"/>
                </a:solidFill>
                <a:latin typeface="Nyala"/>
              </a:rPr>
              <a:t> ሃና አልማዝ ካፌን ስትቀላቀል አልማዝ የቀበሌ መታወቂያዋንና የተያዡን የተፈረመ ወረቀት በሃና ገጽ ላይ በፎቶ አስቀመጠች። ከስድስት ወር በኋላ ባንኩ ሲጠይቅ ወረቀቶቹ በሁለት ንክኪ ተገኙ።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ጥሩ ልምዶች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ለእያንዳንዱ ሰው አንድ ፒን፤ ፒኖችን በጭራሽ አያጋሩ።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በየወሩ ከገጻቸው በኮከብና በማስታወሻ አስተያየት ይስጡ።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ቲፕን በየሳምንቱ ይክፈሉና </a:t>
            </a:r>
            <a:r>
              <a:rPr sz="1800" b="1">
                <a:solidFill>
                  <a:srgbClr val="1F2A27"/>
                </a:solidFill>
                <a:latin typeface="Nyala"/>
              </a:rPr>
              <a:t>ተከፍሏል</a:t>
            </a:r>
            <a:r>
              <a:rPr sz="1800" b="0">
                <a:solidFill>
                  <a:srgbClr val="1F2A27"/>
                </a:solidFill>
                <a:latin typeface="Nyala"/>
              </a:rPr>
              <a:t> ይንኩ፦ እምነት ያድጋል።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ሠራተኞች፣ ፒንና ቲፕ</dc:title>
  <dc:subject/>
  <dc:creator>My Gebi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