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Nyala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Nyala"/>
              </a:rPr>
              <a:t>ሪፖርቶች፣ ወጪና ትርፍ</a:t>
            </a:r>
          </a:p>
          <a:p>
            <a:r>
              <a:rPr sz="2200" b="0">
                <a:solidFill>
                  <a:srgbClr val="E3F4EC"/>
                </a:solidFill>
                <a:latin typeface="Nyala"/>
              </a:rPr>
              <a:t>ገቢ ትርፍ አይደለም። My Gebi ሁለቱንም ያሳያል።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ሪፖርቶች</a:t>
            </a:r>
          </a:p>
        </p:txBody>
      </p:sp>
      <p:pic>
        <p:nvPicPr>
          <p:cNvPr id="4" name="Picture 3" descr="reports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ሪፖርቶች</a:t>
            </a:r>
            <a:r>
              <a:rPr sz="1800" b="0">
                <a:solidFill>
                  <a:srgbClr val="1F2A27"/>
                </a:solidFill>
                <a:latin typeface="Nyala"/>
              </a:rPr>
              <a:t>። ወር ይንኩ ወይም የፈለጉትን ጊዜ ይምረጡ።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ገቢ፣ ትርፍ፣ የእያንዳንዱ ሰው ሥራ፣ </a:t>
            </a:r>
            <a:r>
              <a:rPr sz="1800" b="1">
                <a:solidFill>
                  <a:srgbClr val="1F2A27"/>
                </a:solidFill>
                <a:latin typeface="Nyala"/>
              </a:rPr>
              <a:t>በብዛት የተሸጡ</a:t>
            </a:r>
            <a:r>
              <a:rPr sz="1800" b="0">
                <a:solidFill>
                  <a:srgbClr val="1F2A27"/>
                </a:solidFill>
                <a:latin typeface="Nyala"/>
              </a:rPr>
              <a:t>፣ </a:t>
            </a:r>
            <a:r>
              <a:rPr sz="1800" b="1">
                <a:solidFill>
                  <a:srgbClr val="1F2A27"/>
                </a:solidFill>
                <a:latin typeface="Nyala"/>
              </a:rPr>
              <a:t>የሚበዛበት ሰዓት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ለማተም ወይም ለሂሳብ ባለሙያዎ ለመላክ </a:t>
            </a:r>
            <a:r>
              <a:rPr sz="1800" b="1">
                <a:solidFill>
                  <a:srgbClr val="1F2A27"/>
                </a:solidFill>
                <a:latin typeface="Nyala"/>
              </a:rPr>
              <a:t>PDF</a:t>
            </a:r>
            <a:r>
              <a:rPr sz="1800" b="0">
                <a:solidFill>
                  <a:srgbClr val="1F2A27"/>
                </a:solidFill>
                <a:latin typeface="Nyala"/>
              </a:rPr>
              <a:t> ወይም </a:t>
            </a:r>
            <a:r>
              <a:rPr sz="1800" b="1">
                <a:solidFill>
                  <a:srgbClr val="1F2A27"/>
                </a:solidFill>
                <a:latin typeface="Nyala"/>
              </a:rPr>
              <a:t>Excel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ወጪዎች</a:t>
            </a:r>
          </a:p>
        </p:txBody>
      </p:sp>
      <p:pic>
        <p:nvPicPr>
          <p:cNvPr id="4" name="Picture 3" descr="expense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ወጪዎች</a:t>
            </a:r>
            <a:r>
              <a:rPr sz="1800" b="0">
                <a:solidFill>
                  <a:srgbClr val="1F2A27"/>
                </a:solidFill>
                <a:latin typeface="Nyala"/>
              </a:rPr>
              <a:t>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ወጪ ጨምር</a:t>
            </a:r>
            <a:r>
              <a:rPr sz="1800" b="0">
                <a:solidFill>
                  <a:srgbClr val="1F2A27"/>
                </a:solidFill>
                <a:latin typeface="Nyala"/>
              </a:rPr>
              <a:t>፦ ኪራይ፣ ደሞዝ፣ ግብዓቶች፣ ዕቃ ግዢ…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ብዙ ነገር ገዙ? እያንዳንዱን ዕቃ በብዛቱና በዋጋው፦ ጠቅላላው ራሱ ይደመራል።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እንዴት እንደተከፈለ፦ </a:t>
            </a:r>
            <a:r>
              <a:rPr sz="1800" b="1">
                <a:solidFill>
                  <a:srgbClr val="1F2A27"/>
                </a:solidFill>
                <a:latin typeface="Nyala"/>
              </a:rPr>
              <a:t>የመሳቢያ ጥሬ</a:t>
            </a:r>
            <a:r>
              <a:rPr sz="1800" b="0">
                <a:solidFill>
                  <a:srgbClr val="1F2A27"/>
                </a:solidFill>
                <a:latin typeface="Nyala"/>
              </a:rPr>
              <a:t>፣ የራስዎ ጥሬ፣ ቴሌብር፣ ንግድ ባንክ። የመሳቢያ ጥሬ ቀኑ ሲዘጋ ከሚጠበቀው ይቀነሳል።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ለኪራይና ለደሞዝ </a:t>
            </a:r>
            <a:r>
              <a:rPr sz="1800" b="1">
                <a:solidFill>
                  <a:srgbClr val="1F2A27"/>
                </a:solidFill>
                <a:latin typeface="Nyala"/>
              </a:rPr>
              <a:t>በየወሩ ይደገም</a:t>
            </a:r>
            <a:r>
              <a:rPr sz="1800" b="0">
                <a:solidFill>
                  <a:srgbClr val="1F2A27"/>
                </a:solidFill>
                <a:latin typeface="Nyala"/>
              </a:rPr>
              <a:t>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ትርፍ እንዴት ይቆጠራል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+  ·  −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ከሽያጭ ገቢ  ·  ወጪዎች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የተመለሰ ብድር  ·  የሠራተኞች ኮሚሽን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Nyala"/>
              </a:rPr>
              <a:t>ምሳሌ፦</a:t>
            </a:r>
            <a:r>
              <a:rPr sz="1600" b="0">
                <a:solidFill>
                  <a:srgbClr val="7A5A12"/>
                </a:solidFill>
                <a:latin typeface="Nyala"/>
              </a:rPr>
              <a:t> በመስከረም አልማዝ ካፌ 128,400 ብር ገቢ ነበረው። ኪራይ 25,000፣ ደሞዝ 36,000፣ ቡና፣ ወተትና ስኳር 22,000፣ ኮሚሽን 4,200። ትርፍ፦ 41,200 ብር። በምሳ ሰዓት ሽሮ በብዛት ተሸጠ፤ ማኪያቶ ደግሞ ጠዋት ከ2 እስከ 4 ሰዓት።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ሪፖርቶችዎን እንደ ባለሙያ ያንብቡ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የሚበዛበት ሰዓት፦</a:t>
            </a:r>
            <a:r>
              <a:rPr sz="1800" b="0">
                <a:solidFill>
                  <a:srgbClr val="1F2A27"/>
                </a:solidFill>
                <a:latin typeface="Nyala"/>
              </a:rPr>
              <a:t> ምርጥ ሠራተኞችዎን በሚበዛበት ሰዓት ያድርጉ።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በብዛት የተሸጡ፦</a:t>
            </a:r>
            <a:r>
              <a:rPr sz="1800" b="0">
                <a:solidFill>
                  <a:srgbClr val="1F2A27"/>
                </a:solidFill>
                <a:latin typeface="Nyala"/>
              </a:rPr>
              <a:t> በጭራሽ እንዳያልቁ ያድርጉ፤ በሜኑው መጀመሪያ ያስቀምጧቸው።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ቀስ ብለው የሚሸጡ፦</a:t>
            </a:r>
            <a:r>
              <a:rPr sz="1800" b="0">
                <a:solidFill>
                  <a:srgbClr val="1F2A27"/>
                </a:solidFill>
                <a:latin typeface="Nyala"/>
              </a:rPr>
              <a:t> ዋጋውን፣ ፎቶውን ይቀይሩ ወይም ያስወግዷቸው።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የእያንዳንዱ ሰው ሥራ፦</a:t>
            </a:r>
            <a:r>
              <a:rPr sz="1800" b="0">
                <a:solidFill>
                  <a:srgbClr val="1F2A27"/>
                </a:solidFill>
                <a:latin typeface="Nyala"/>
              </a:rPr>
              <a:t> ምርጡን ያመስግኑ፤ ዝግተኛውን ይርዱ።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ለMy Gebi መክፈል</a:t>
            </a:r>
          </a:p>
        </p:txBody>
      </p:sp>
      <p:pic>
        <p:nvPicPr>
          <p:cNvPr id="4" name="Picture 3" descr="subscription.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ተጨማሪ → </a:t>
            </a:r>
            <a:r>
              <a:rPr sz="1800" b="1">
                <a:solidFill>
                  <a:srgbClr val="1F2A27"/>
                </a:solidFill>
                <a:latin typeface="Nyala"/>
              </a:rPr>
              <a:t>ደንበኝነት</a:t>
            </a:r>
            <a:r>
              <a:rPr sz="1800" b="0">
                <a:solidFill>
                  <a:srgbClr val="1F2A27"/>
                </a:solidFill>
                <a:latin typeface="Nyala"/>
              </a:rPr>
              <a:t>፦ ዕቅድዎና የቀሩት ቀናት።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መጠኑን </a:t>
            </a:r>
            <a:r>
              <a:rPr sz="1800" b="1">
                <a:solidFill>
                  <a:srgbClr val="1F2A27"/>
                </a:solidFill>
                <a:latin typeface="Nyala"/>
              </a:rPr>
              <a:t>በቴሌብር ወደሚታየው ቁጥር</a:t>
            </a:r>
            <a:r>
              <a:rPr sz="1800" b="0">
                <a:solidFill>
                  <a:srgbClr val="1F2A27"/>
                </a:solidFill>
                <a:latin typeface="Nyala"/>
              </a:rPr>
              <a:t> ይላኩ፣ የግብይት ቁጥሩን ያስገቡ፦ በአንድ ደቂቃ ገደማ ይረጋገጣል።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</a:t>
            </a:r>
            <a:r>
              <a:rPr sz="1800" b="1">
                <a:solidFill>
                  <a:srgbClr val="1F2A27"/>
                </a:solidFill>
                <a:latin typeface="Nyala"/>
              </a:rPr>
              <a:t>12 ወር በ10 ወር ዋጋ።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ባይከፍሉም </a:t>
            </a:r>
            <a:r>
              <a:rPr sz="1800" b="1">
                <a:solidFill>
                  <a:srgbClr val="1F2A27"/>
                </a:solidFill>
                <a:latin typeface="Nyala"/>
              </a:rPr>
              <a:t>ሽያጭ ይቀጥላል</a:t>
            </a:r>
            <a:r>
              <a:rPr sz="1800" b="0">
                <a:solidFill>
                  <a:srgbClr val="1F2A27"/>
                </a:solidFill>
                <a:latin typeface="Nyala"/>
              </a:rPr>
              <a:t>፤ የሚቆሙት ዳሽቦርዱና ሪፖርቶቹ ብቻ ናቸው።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Nyala"/>
              </a:rPr>
              <a:t>ጥሩ ልምዶች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እያንዳንዱን ወጪ በዚያው ቀን ይጨምሩ።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በየምሽቱ ቀኑን ይዝጉ፦ ጥሬ ገንዘቡ ከቁጥሮቹ ጋር ይስማማል።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Nyala"/>
              </a:rPr>
              <a:t>•  በየወሩ 1 የወሩን PDF አውርደው ያስቀምጡ።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Nyala"/>
              </a:rPr>
              <a:t>My Gebi · mygebi.com ·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ሪፖርቶች፣ ወጪና ትርፍ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