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ከGebi እርዳታ ማግኘት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እውነተኛ ሰዎች፣ በአማርኛ፣ ቁጥጥሩ ደግሞ በእጅዎ።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እርዳታ ይጠይቁ</a:t>
            </a:r>
          </a:p>
        </p:txBody>
      </p:sp>
      <p:pic>
        <p:nvPicPr>
          <p:cNvPr id="4" name="Picture 3" descr="help_new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የGebi ድጋፍ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ስለምን እንደሆነ ይምረጡ (ክፍያዎች፣ ዕቃዎች፣ ማዋቀር፣ ሠራተኞች፣ ሪፖርቶች፣ ሱቅ…) የሆነውንም ይጻፉ።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እንደ </a:t>
            </a:r>
            <a:r>
              <a:rPr sz="1800" b="1">
                <a:solidFill>
                  <a:srgbClr val="1F2A27"/>
                </a:solidFill>
                <a:latin typeface="Nyala"/>
              </a:rPr>
              <a:t>GS-1042</a:t>
            </a:r>
            <a:r>
              <a:rPr sz="1800" b="0">
                <a:solidFill>
                  <a:srgbClr val="1F2A27"/>
                </a:solidFill>
                <a:latin typeface="Nyala"/>
              </a:rPr>
              <a:t> ያለ የጉዳይ ቁጥር ያገኛሉ። መልሶች በመተግበሪያውና በቴሌግራም ይመጣሉ።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ድጋፍ በውስጥ መሥራት ካለበት</a:t>
            </a:r>
          </a:p>
        </p:txBody>
      </p:sp>
      <p:pic>
        <p:nvPicPr>
          <p:cNvPr id="4" name="Picture 3" descr="help_access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በጉዳይዎ ላይ </a:t>
            </a:r>
            <a:r>
              <a:rPr sz="1800" b="1">
                <a:solidFill>
                  <a:srgbClr val="1F2A27"/>
                </a:solidFill>
                <a:latin typeface="Nyala"/>
              </a:rPr>
              <a:t>ይጠይቃሉ</a:t>
            </a:r>
            <a:r>
              <a:rPr sz="1800" b="0">
                <a:solidFill>
                  <a:srgbClr val="1F2A27"/>
                </a:solidFill>
                <a:latin typeface="Nyala"/>
              </a:rPr>
              <a:t>፦ ለምን ያህል ጊዜ (ከ15 ደቂቃ እስከ 2 ሰዓት) እና </a:t>
            </a:r>
            <a:r>
              <a:rPr sz="1800" b="1">
                <a:solidFill>
                  <a:srgbClr val="1F2A27"/>
                </a:solidFill>
                <a:latin typeface="Nyala"/>
              </a:rPr>
              <a:t>በትክክል ምን እንደሚሠሩ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ፍቀድ</a:t>
            </a:r>
            <a:r>
              <a:rPr sz="1800" b="0">
                <a:solidFill>
                  <a:srgbClr val="1F2A27"/>
                </a:solidFill>
                <a:latin typeface="Nyala"/>
              </a:rPr>
              <a:t> ወይም </a:t>
            </a:r>
            <a:r>
              <a:rPr sz="1800" b="1">
                <a:solidFill>
                  <a:srgbClr val="1F2A27"/>
                </a:solidFill>
                <a:latin typeface="Nyala"/>
              </a:rPr>
              <a:t>አሁን አይደለም</a:t>
            </a:r>
            <a:r>
              <a:rPr sz="1800" b="0">
                <a:solidFill>
                  <a:srgbClr val="1F2A27"/>
                </a:solidFill>
                <a:latin typeface="Nyala"/>
              </a:rPr>
              <a:t> ይመርጣሉ። ያለ እርስዎ ፍቃድ ምንም አይሆንም።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ሲሠሩ</a:t>
            </a:r>
          </a:p>
        </p:txBody>
      </p:sp>
      <p:pic>
        <p:nvPicPr>
          <p:cNvPr id="4" name="Picture 3" descr="support_banner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ሰማያዊ ማሳያ፦ </a:t>
            </a:r>
            <a:r>
              <a:rPr sz="1800" b="1">
                <a:solidFill>
                  <a:srgbClr val="1F2A27"/>
                </a:solidFill>
                <a:latin typeface="Nyala"/>
              </a:rPr>
              <a:t>በGebi ድጋፍ ላይ</a:t>
            </a:r>
            <a:r>
              <a:rPr sz="1800" b="0">
                <a:solidFill>
                  <a:srgbClr val="1F2A27"/>
                </a:solidFill>
                <a:latin typeface="Nyala"/>
              </a:rPr>
              <a:t>፣ ስሙ፣ የቀረው ጊዜና </a:t>
            </a:r>
            <a:r>
              <a:rPr sz="1800" b="1">
                <a:solidFill>
                  <a:srgbClr val="1F2A27"/>
                </a:solidFill>
                <a:latin typeface="Nyala"/>
              </a:rPr>
              <a:t>አቁም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 ለውጥ በጉዳይዎ ይዘረዘራል፦ "እቃ ጨመረ ×12"።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ለድጋፍ ዝግ፦</a:t>
            </a:r>
            <a:r>
              <a:rPr sz="1800" b="0">
                <a:solidFill>
                  <a:srgbClr val="1F2A27"/>
                </a:solidFill>
                <a:latin typeface="Nyala"/>
              </a:rPr>
              <a:t> የይለፍ ቃልዎ፣ የጣት አሻራ መግቢያ፣ የሠራተኞች መታወቂያ ወረቀቶች፣ ሌሎች ንግዶችዎ፣ መሰረዝ።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ሲፈታ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የመዝጊያ መልዕክት ያገኛሉ፦ ምን ተበላሽቶ ነበር፣ ምን አደረጉ፣ ቀጥሎ ምን እንደሚያደርጉ።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እገዛውን በኮከብ ይገምግሙ።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አልተፈታም? በ7 ቀን ውስጥ </a:t>
            </a:r>
            <a:r>
              <a:rPr sz="1800" b="1">
                <a:solidFill>
                  <a:srgbClr val="1F2A27"/>
                </a:solidFill>
                <a:latin typeface="Nyala"/>
              </a:rPr>
              <a:t>«አሁንም አልተፈታም»</a:t>
            </a:r>
            <a:r>
              <a:rPr sz="1800" b="0">
                <a:solidFill>
                  <a:srgbClr val="1F2A27"/>
                </a:solidFill>
                <a:latin typeface="Nyala"/>
              </a:rPr>
              <a:t> ይንኩ።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ሌላ እርዳታ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የይለፍ ቃልዎን ረሱ?</a:t>
            </a:r>
            <a:r>
              <a:rPr sz="1800" b="0">
                <a:solidFill>
                  <a:srgbClr val="1F2A27"/>
                </a:solidFill>
                <a:latin typeface="Nyala"/>
              </a:rPr>
              <a:t> መግቢያ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«የይለፍ ቃል ረሱ?»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ከGebi ቴሌግራም ቦት ኮድ። ቴሌግራም የለም? ለGebi ድጋፍ ይደውሉ።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ካሸሩ ፒኑን ረሳ?</a:t>
            </a:r>
            <a:r>
              <a:rPr sz="1800" b="0">
                <a:solidFill>
                  <a:srgbClr val="1F2A27"/>
                </a:solidFill>
                <a:latin typeface="Nyala"/>
              </a:rPr>
              <a:t> ሠራተኞች → ሰውየው → አዲስ ፒን።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አዲስ ስልክ ቁጥር?</a:t>
            </a:r>
            <a:r>
              <a:rPr sz="1800" b="0">
                <a:solidFill>
                  <a:srgbClr val="1F2A27"/>
                </a:solidFill>
                <a:latin typeface="Nyala"/>
              </a:rPr>
              <a:t> Settings → </a:t>
            </a:r>
            <a:r>
              <a:rPr sz="1800" b="1">
                <a:solidFill>
                  <a:srgbClr val="1F2A27"/>
                </a:solidFill>
                <a:latin typeface="Nyala"/>
              </a:rPr>
              <a:t>ስልክ ቁጥሬን ልቀይር</a:t>
            </a:r>
            <a:r>
              <a:rPr sz="1800" b="0">
                <a:solidFill>
                  <a:srgbClr val="1F2A27"/>
                </a:solidFill>
                <a:latin typeface="Nyala"/>
              </a:rPr>
              <a:t>፦ አዲሱ ቁጥር፣ የይለፍ ቃልዎና ክፍያው (1,000 ብር በቴሌብር)። የGebi ድጋፍ እርስዎ መሆንዎን ለማረጋገጥ በ</a:t>
            </a:r>
            <a:r>
              <a:rPr sz="1800" b="1">
                <a:solidFill>
                  <a:srgbClr val="1F2A27"/>
                </a:solidFill>
                <a:latin typeface="Nyala"/>
              </a:rPr>
              <a:t>አሮጌው</a:t>
            </a:r>
            <a:r>
              <a:rPr sz="1800" b="0">
                <a:solidFill>
                  <a:srgbClr val="1F2A27"/>
                </a:solidFill>
                <a:latin typeface="Nyala"/>
              </a:rPr>
              <a:t> ቁጥርዎ ይደውላል፣ ከዚያ ይቀይረዋል። መረጃዎ ይቆያል።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ንግድዎን ሰርዘው ተመለሱ?</a:t>
            </a:r>
            <a:r>
              <a:rPr sz="1800" b="0">
                <a:solidFill>
                  <a:srgbClr val="1F2A27"/>
                </a:solidFill>
                <a:latin typeface="Nyala"/>
              </a:rPr>
              <a:t> በዚያው ስልክ ይመዝገቡ፦ መተግበሪያው </a:t>
            </a:r>
            <a:r>
              <a:rPr sz="1800" b="1">
                <a:solidFill>
                  <a:srgbClr val="1F2A27"/>
                </a:solidFill>
                <a:latin typeface="Nyala"/>
              </a:rPr>
              <a:t>መልሰህ አምጣቸው</a:t>
            </a:r>
            <a:r>
              <a:rPr sz="1800" b="0">
                <a:solidFill>
                  <a:srgbClr val="1F2A27"/>
                </a:solidFill>
                <a:latin typeface="Nyala"/>
              </a:rPr>
              <a:t> ይላል (ዕቃዎች፣ ሠራተኞች፣ አካውንቶች)።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አዲስ ስሪት?</a:t>
            </a:r>
            <a:r>
              <a:rPr sz="1800" b="0">
                <a:solidFill>
                  <a:srgbClr val="1F2A27"/>
                </a:solidFill>
                <a:latin typeface="Nyala"/>
              </a:rPr>
              <a:t> ከላይ ያለው አረንጓዴ ማሳያ፣ ወይም በቴሌግራም ቦቱ "Gebi አውርድ"። ማዘመን ምንም መረጃ አያጠፋም።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የዮናስ ምግብ ቤት 60 ምግቦች መጨመር ነበረበት። የGebi ድጋፍን ጠየቀ፣ 1 ሰዓት ፈቀደ፣ ምሳ እያስተናገደ ምግቦቹ ሲገቡ ተመለከተ። 8 ሰዓት ጉዳዩ ተዘጋ፦ "ተጠናቋል፦ 60 ምግቦች በ6 ምድቦች።"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ከGebi እርዳታ ማግኘት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