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4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600000"/>
            <a:ext cx="60000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E0A526"/>
                </a:solidFill>
                <a:latin typeface="Segoe UI"/>
              </a:rPr>
              <a:t>My Gebi · ገቢ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2000000"/>
            <a:ext cx="10592000" cy="3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Segoe UI"/>
              </a:rPr>
              <a:t>Getting help from Gebi</a:t>
            </a:r>
          </a:p>
          <a:p>
            <a:r>
              <a:rPr sz="2200" b="0">
                <a:solidFill>
                  <a:srgbClr val="E3F4EC"/>
                </a:solidFill>
                <a:latin typeface="Segoe UI"/>
              </a:rPr>
              <a:t>Real people, in Amharic, and you stay in control.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Ask for help</a:t>
            </a:r>
          </a:p>
        </p:txBody>
      </p:sp>
      <p:pic>
        <p:nvPicPr>
          <p:cNvPr id="4" name="Picture 3" descr="help_new.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More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Gebi support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Pick what it is about (payments, items, setup, staff, reports, store…) and write what happened.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You get a case number like </a:t>
            </a:r>
            <a:r>
              <a:rPr sz="1800" b="1">
                <a:solidFill>
                  <a:srgbClr val="1F2A27"/>
                </a:solidFill>
                <a:latin typeface="Segoe UI"/>
              </a:rPr>
              <a:t>GS-1042</a:t>
            </a:r>
            <a:r>
              <a:rPr sz="1800" b="0">
                <a:solidFill>
                  <a:srgbClr val="1F2A27"/>
                </a:solidFill>
                <a:latin typeface="Segoe UI"/>
              </a:rPr>
              <a:t>. Replies come in the app and on Telegram.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2/6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If support needs to work inside</a:t>
            </a:r>
          </a:p>
        </p:txBody>
      </p:sp>
      <p:pic>
        <p:nvPicPr>
          <p:cNvPr id="4" name="Picture 3" descr="help_access.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They </a:t>
            </a:r>
            <a:r>
              <a:rPr sz="1800" b="1">
                <a:solidFill>
                  <a:srgbClr val="1F2A27"/>
                </a:solidFill>
                <a:latin typeface="Segoe UI"/>
              </a:rPr>
              <a:t>ask</a:t>
            </a:r>
            <a:r>
              <a:rPr sz="1800" b="0">
                <a:solidFill>
                  <a:srgbClr val="1F2A27"/>
                </a:solidFill>
                <a:latin typeface="Segoe UI"/>
              </a:rPr>
              <a:t> on your case: how long (15 minutes to 2 hours) and </a:t>
            </a:r>
            <a:r>
              <a:rPr sz="1800" b="1">
                <a:solidFill>
                  <a:srgbClr val="1F2A27"/>
                </a:solidFill>
                <a:latin typeface="Segoe UI"/>
              </a:rPr>
              <a:t>exactly what they will do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You choose </a:t>
            </a:r>
            <a:r>
              <a:rPr sz="1800" b="1">
                <a:solidFill>
                  <a:srgbClr val="1F2A27"/>
                </a:solidFill>
                <a:latin typeface="Segoe UI"/>
              </a:rPr>
              <a:t>Allow</a:t>
            </a:r>
            <a:r>
              <a:rPr sz="1800" b="0">
                <a:solidFill>
                  <a:srgbClr val="1F2A27"/>
                </a:solidFill>
                <a:latin typeface="Segoe UI"/>
              </a:rPr>
              <a:t> or </a:t>
            </a:r>
            <a:r>
              <a:rPr sz="1800" b="1">
                <a:solidFill>
                  <a:srgbClr val="1F2A27"/>
                </a:solidFill>
                <a:latin typeface="Segoe UI"/>
              </a:rPr>
              <a:t>Not now</a:t>
            </a:r>
            <a:r>
              <a:rPr sz="1800" b="0">
                <a:solidFill>
                  <a:srgbClr val="1F2A27"/>
                </a:solidFill>
                <a:latin typeface="Segoe UI"/>
              </a:rPr>
              <a:t>. Nothing happens without your Allow.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3/6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While they work</a:t>
            </a:r>
          </a:p>
        </p:txBody>
      </p:sp>
      <p:pic>
        <p:nvPicPr>
          <p:cNvPr id="4" name="Picture 3" descr="support_banner.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A blue bar: </a:t>
            </a:r>
            <a:r>
              <a:rPr sz="1800" b="1">
                <a:solidFill>
                  <a:srgbClr val="1F2A27"/>
                </a:solidFill>
                <a:latin typeface="Segoe UI"/>
              </a:rPr>
              <a:t>Under Gebi support</a:t>
            </a:r>
            <a:r>
              <a:rPr sz="1800" b="0">
                <a:solidFill>
                  <a:srgbClr val="1F2A27"/>
                </a:solidFill>
                <a:latin typeface="Segoe UI"/>
              </a:rPr>
              <a:t>, the name, the time left, and </a:t>
            </a:r>
            <a:r>
              <a:rPr sz="1800" b="1">
                <a:solidFill>
                  <a:srgbClr val="1F2A27"/>
                </a:solidFill>
                <a:latin typeface="Segoe UI"/>
              </a:rPr>
              <a:t>Stop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Every change is listed on your case: "Added an item ×12".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Closed to support:</a:t>
            </a:r>
            <a:r>
              <a:rPr sz="1800" b="0">
                <a:solidFill>
                  <a:srgbClr val="1F2A27"/>
                </a:solidFill>
                <a:latin typeface="Segoe UI"/>
              </a:rPr>
              <a:t> your password, fingerprint login, staff ID papers, your other businesses, deleting.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4/6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When it is solved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You get a closing message: what was wrong, what they did, what to do next.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Rate the help with stars.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Not solved? Tap </a:t>
            </a:r>
            <a:r>
              <a:rPr sz="1800" b="1">
                <a:solidFill>
                  <a:srgbClr val="1F2A27"/>
                </a:solidFill>
                <a:latin typeface="Segoe UI"/>
              </a:rPr>
              <a:t>Still not solved</a:t>
            </a:r>
            <a:r>
              <a:rPr sz="1800" b="0">
                <a:solidFill>
                  <a:srgbClr val="1F2A27"/>
                </a:solidFill>
                <a:latin typeface="Segoe UI"/>
              </a:rPr>
              <a:t> within 7 days.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5/6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Other help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Forgot your password?</a:t>
            </a:r>
            <a:r>
              <a:rPr sz="1800" b="0">
                <a:solidFill>
                  <a:srgbClr val="1F2A27"/>
                </a:solidFill>
                <a:latin typeface="Segoe UI"/>
              </a:rPr>
              <a:t> Login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Forgot password?</a:t>
            </a:r>
            <a:r>
              <a:rPr sz="1800" b="0">
                <a:solidFill>
                  <a:srgbClr val="1F2A27"/>
                </a:solidFill>
                <a:latin typeface="Segoe UI"/>
              </a:rPr>
              <a:t> → a code from the Gebi Telegram bot. No Telegram? Call Gebi support.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Cashier forgot the PIN?</a:t>
            </a:r>
            <a:r>
              <a:rPr sz="1800" b="0">
                <a:solidFill>
                  <a:srgbClr val="1F2A27"/>
                </a:solidFill>
                <a:latin typeface="Segoe UI"/>
              </a:rPr>
              <a:t> Staff → the person → New PIN.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New phone number?</a:t>
            </a:r>
            <a:r>
              <a:rPr sz="1800" b="0">
                <a:solidFill>
                  <a:srgbClr val="1F2A27"/>
                </a:solidFill>
                <a:latin typeface="Segoe UI"/>
              </a:rPr>
              <a:t> Settings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Change my phone number</a:t>
            </a:r>
            <a:r>
              <a:rPr sz="1800" b="0">
                <a:solidFill>
                  <a:srgbClr val="1F2A27"/>
                </a:solidFill>
                <a:latin typeface="Segoe UI"/>
              </a:rPr>
              <a:t>: the new number, your password and the fee (1,000 birr by Telebirr). Gebi support calls you on your </a:t>
            </a:r>
            <a:r>
              <a:rPr sz="1800" b="1">
                <a:solidFill>
                  <a:srgbClr val="1F2A27"/>
                </a:solidFill>
                <a:latin typeface="Segoe UI"/>
              </a:rPr>
              <a:t>old</a:t>
            </a:r>
            <a:r>
              <a:rPr sz="1800" b="0">
                <a:solidFill>
                  <a:srgbClr val="1F2A27"/>
                </a:solidFill>
                <a:latin typeface="Segoe UI"/>
              </a:rPr>
              <a:t> number to check it is you, then changes it. Your data stays.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Deleted your business and came back?</a:t>
            </a:r>
            <a:r>
              <a:rPr sz="1800" b="0">
                <a:solidFill>
                  <a:srgbClr val="1F2A27"/>
                </a:solidFill>
                <a:latin typeface="Segoe UI"/>
              </a:rPr>
              <a:t> Register with the same phone: the app offers </a:t>
            </a:r>
            <a:r>
              <a:rPr sz="1800" b="1">
                <a:solidFill>
                  <a:srgbClr val="1F2A27"/>
                </a:solidFill>
                <a:latin typeface="Segoe UI"/>
              </a:rPr>
              <a:t>Bring them back</a:t>
            </a:r>
            <a:r>
              <a:rPr sz="1800" b="0">
                <a:solidFill>
                  <a:srgbClr val="1F2A27"/>
                </a:solidFill>
                <a:latin typeface="Segoe UI"/>
              </a:rPr>
              <a:t> (items, staff, accounts).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New version?</a:t>
            </a:r>
            <a:r>
              <a:rPr sz="1800" b="0">
                <a:solidFill>
                  <a:srgbClr val="1F2A27"/>
                </a:solidFill>
                <a:latin typeface="Segoe UI"/>
              </a:rPr>
              <a:t> The green bar at the top, or "Download Gebi" in the Telegram bot. Updating never loses data.</a:t>
            </a:r>
          </a:p>
          <a:p>
            <a:pPr>
              <a:spcAft>
                <a:spcPts val="600"/>
              </a:spcAft>
            </a:pPr>
            <a:r>
              <a:rPr sz="1600" b="1">
                <a:solidFill>
                  <a:srgbClr val="7A5A12"/>
                </a:solidFill>
                <a:latin typeface="Segoe UI"/>
              </a:rPr>
              <a:t>Example:</a:t>
            </a:r>
            <a:r>
              <a:rPr sz="1600" b="0">
                <a:solidFill>
                  <a:srgbClr val="7A5A12"/>
                </a:solidFill>
                <a:latin typeface="Segoe UI"/>
              </a:rPr>
              <a:t> Yonas's restaurant had 60 dishes to add. He asked Gebi support, allowed 1 hour, and watched the dishes appear while he served lunch. At 2 o'clock the case closed: "Done: 60 dishes in 6 categories."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6/6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help from Gebi</dc:title>
  <dc:subject/>
  <dc:creator>My Gebi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