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Your day with My Gebi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Five minutes a day, every birr counted.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Morning: open the shop</a:t>
            </a:r>
          </a:p>
        </p:txBody>
      </p:sp>
      <p:pic>
        <p:nvPicPr>
          <p:cNvPr id="4" name="Picture 3" descr="home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Is the </a:t>
            </a:r>
            <a:r>
              <a:rPr sz="1800" b="1">
                <a:solidFill>
                  <a:srgbClr val="1F2A27"/>
                </a:solidFill>
                <a:latin typeface="Segoe UI"/>
              </a:rPr>
              <a:t>SMS phone</a:t>
            </a:r>
            <a:r>
              <a:rPr sz="1800" b="0">
                <a:solidFill>
                  <a:srgbClr val="1F2A27"/>
                </a:solidFill>
                <a:latin typeface="Segoe UI"/>
              </a:rPr>
              <a:t> charged, online and with My Gebi SMS open?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Look at </a:t>
            </a:r>
            <a:r>
              <a:rPr sz="1800" b="1">
                <a:solidFill>
                  <a:srgbClr val="1F2A27"/>
                </a:solidFill>
                <a:latin typeface="Segoe UI"/>
              </a:rPr>
              <a:t>Home</a:t>
            </a:r>
            <a:r>
              <a:rPr sz="1800" b="0">
                <a:solidFill>
                  <a:srgbClr val="1F2A27"/>
                </a:solidFill>
                <a:latin typeface="Segoe UI"/>
              </a:rPr>
              <a:t>: who is </a:t>
            </a:r>
            <a:r>
              <a:rPr sz="1800" b="1">
                <a:solidFill>
                  <a:srgbClr val="1F2A27"/>
                </a:solidFill>
                <a:latin typeface="Segoe UI"/>
              </a:rPr>
              <a:t>working today</a:t>
            </a:r>
            <a:r>
              <a:rPr sz="1800" b="0">
                <a:solidFill>
                  <a:srgbClr val="1F2A27"/>
                </a:solidFill>
                <a:latin typeface="Segoe UI"/>
              </a:rPr>
              <a:t>, bookings, anything waiting.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Yellow or red notes at the top? Tap them first.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All day: payments</a:t>
            </a:r>
          </a:p>
        </p:txBody>
      </p:sp>
      <p:pic>
        <p:nvPicPr>
          <p:cNvPr id="4" name="Picture 3" descr="assign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Telebirr / CBE:</a:t>
            </a:r>
            <a:r>
              <a:rPr sz="1800" b="0">
                <a:solidFill>
                  <a:srgbClr val="1F2A27"/>
                </a:solidFill>
                <a:latin typeface="Segoe UI"/>
              </a:rPr>
              <a:t> the till beeps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Inbox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tap → who served → what they bought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Confirm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Cash:</a:t>
            </a:r>
            <a:r>
              <a:rPr sz="1800" b="0">
                <a:solidFill>
                  <a:srgbClr val="1F2A27"/>
                </a:solidFill>
                <a:latin typeface="Segoe UI"/>
              </a:rPr>
              <a:t> </a:t>
            </a:r>
            <a:r>
              <a:rPr sz="1800" b="1">
                <a:solidFill>
                  <a:srgbClr val="1F2A27"/>
                </a:solidFill>
                <a:latin typeface="Segoe UI"/>
              </a:rPr>
              <a:t>New sale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worker → items → Cash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Save sale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Receipt did not arrive?</a:t>
            </a:r>
            <a:r>
              <a:rPr sz="1800" b="0">
                <a:solidFill>
                  <a:srgbClr val="1F2A27"/>
                </a:solidFill>
                <a:latin typeface="Segoe UI"/>
              </a:rPr>
              <a:t> New sale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Scan QR</a:t>
            </a:r>
            <a:r>
              <a:rPr sz="1800" b="0">
                <a:solidFill>
                  <a:srgbClr val="1F2A27"/>
                </a:solidFill>
                <a:latin typeface="Segoe UI"/>
              </a:rPr>
              <a:t> (camera or screenshot).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A tip later, with no sale?</a:t>
            </a:r>
            <a:r>
              <a:rPr sz="1800" b="0">
                <a:solidFill>
                  <a:srgbClr val="1F2A27"/>
                </a:solidFill>
                <a:latin typeface="Segoe UI"/>
              </a:rPr>
              <a:t> New sale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Tip only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Pay by QR: the till as a calculator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New sale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choose the items: the </a:t>
            </a:r>
            <a:r>
              <a:rPr sz="1800" b="1">
                <a:solidFill>
                  <a:srgbClr val="1F2A27"/>
                </a:solidFill>
                <a:latin typeface="Segoe UI"/>
              </a:rPr>
              <a:t>total</a:t>
            </a:r>
            <a:r>
              <a:rPr sz="1800" b="0">
                <a:solidFill>
                  <a:srgbClr val="1F2A27"/>
                </a:solidFill>
                <a:latin typeface="Segoe UI"/>
              </a:rPr>
              <a:t> shows at once. Tell the customer the price.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Long press on the total</a:t>
            </a:r>
            <a:r>
              <a:rPr sz="1800" b="0">
                <a:solidFill>
                  <a:srgbClr val="1F2A27"/>
                </a:solidFill>
                <a:latin typeface="Segoe UI"/>
              </a:rPr>
              <a:t> (or the QR button): the amount big, your </a:t>
            </a:r>
            <a:r>
              <a:rPr sz="1800" b="1">
                <a:solidFill>
                  <a:srgbClr val="1F2A27"/>
                </a:solidFill>
                <a:latin typeface="Segoe UI"/>
              </a:rPr>
              <a:t>Telebirr QR</a:t>
            </a:r>
            <a:r>
              <a:rPr sz="1800" b="0">
                <a:solidFill>
                  <a:srgbClr val="1F2A27"/>
                </a:solidFill>
                <a:latin typeface="Segoe UI"/>
              </a:rPr>
              <a:t>; swipe for </a:t>
            </a:r>
            <a:r>
              <a:rPr sz="1800" b="1">
                <a:solidFill>
                  <a:srgbClr val="1F2A27"/>
                </a:solidFill>
                <a:latin typeface="Segoe UI"/>
              </a:rPr>
              <a:t>CBE</a:t>
            </a:r>
            <a:r>
              <a:rPr sz="1800" b="0">
                <a:solidFill>
                  <a:srgbClr val="1F2A27"/>
                </a:solidFill>
                <a:latin typeface="Segoe UI"/>
              </a:rPr>
              <a:t>, with the number and your name.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The customer scans and pays. When the SMS reaches the Inbox, the sale </a:t>
            </a:r>
            <a:r>
              <a:rPr sz="1800" b="1">
                <a:solidFill>
                  <a:srgbClr val="1F2A27"/>
                </a:solidFill>
                <a:latin typeface="Segoe UI"/>
              </a:rPr>
              <a:t>saves itself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First time: add your QR codes once (a screenshot of "My QR" in the Telebirr and CBE apps).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The </a:t>
            </a:r>
            <a:r>
              <a:rPr sz="1800" b="1">
                <a:solidFill>
                  <a:srgbClr val="1F2A27"/>
                </a:solidFill>
                <a:latin typeface="Segoe UI"/>
              </a:rPr>
              <a:t>bell</a:t>
            </a:r>
            <a:r>
              <a:rPr sz="1800" b="0">
                <a:solidFill>
                  <a:srgbClr val="1F2A27"/>
                </a:solidFill>
                <a:latin typeface="Segoe UI"/>
              </a:rPr>
              <a:t> at the top: new orders, bookings, support replies and news from My Gebi.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Rush hour tips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Assign payments </a:t>
            </a:r>
            <a:r>
              <a:rPr sz="1800" b="1">
                <a:solidFill>
                  <a:srgbClr val="1F2A27"/>
                </a:solidFill>
                <a:latin typeface="Segoe UI"/>
              </a:rPr>
              <a:t>as they come</a:t>
            </a:r>
            <a:r>
              <a:rPr sz="1800" b="0">
                <a:solidFill>
                  <a:srgbClr val="1F2A27"/>
                </a:solidFill>
                <a:latin typeface="Segoe UI"/>
              </a:rPr>
              <a:t>: it takes 5 seconds; at night it takes an hour.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Double tap a worker's name in New sale: their sales today and their tips.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No internet? Keep selling. The orange bar shows sales waiting; they go by themselves.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Afternoon: check</a:t>
            </a:r>
          </a:p>
        </p:txBody>
      </p:sp>
      <p:pic>
        <p:nvPicPr>
          <p:cNvPr id="4" name="Picture 3" descr="review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Review &amp; tips</a:t>
            </a:r>
            <a:r>
              <a:rPr sz="1800" b="0">
                <a:solidFill>
                  <a:srgbClr val="1F2A27"/>
                </a:solidFill>
                <a:latin typeface="Segoe UI"/>
              </a:rPr>
              <a:t>: approve or reject sales that were paid less or had no receipt.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Cash taken from the drawer (to buy milk, to pay a supplier)? Record </a:t>
            </a:r>
            <a:r>
              <a:rPr sz="1800" b="1">
                <a:solidFill>
                  <a:srgbClr val="1F2A27"/>
                </a:solidFill>
                <a:latin typeface="Segoe UI"/>
              </a:rPr>
              <a:t>Cash taken from the till</a:t>
            </a:r>
            <a:r>
              <a:rPr sz="1800" b="0">
                <a:solidFill>
                  <a:srgbClr val="1F2A27"/>
                </a:solidFill>
                <a:latin typeface="Segoe UI"/>
              </a:rPr>
              <a:t> or an </a:t>
            </a:r>
            <a:r>
              <a:rPr sz="1800" b="1">
                <a:solidFill>
                  <a:srgbClr val="1F2A27"/>
                </a:solidFill>
                <a:latin typeface="Segoe UI"/>
              </a:rPr>
              <a:t>expense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Evening: close the day</a:t>
            </a:r>
          </a:p>
        </p:txBody>
      </p:sp>
      <p:pic>
        <p:nvPicPr>
          <p:cNvPr id="4" name="Picture 3" descr="close_day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Today → Close day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Count the drawer, type the amount.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See expected, counted and the difference.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Your </a:t>
            </a:r>
            <a:r>
              <a:rPr sz="1800" b="1">
                <a:solidFill>
                  <a:srgbClr val="1F2A27"/>
                </a:solidFill>
                <a:latin typeface="Segoe UI"/>
              </a:rPr>
              <a:t>Telegram report</a:t>
            </a:r>
            <a:r>
              <a:rPr sz="1800" b="0">
                <a:solidFill>
                  <a:srgbClr val="1F2A27"/>
                </a:solidFill>
                <a:latin typeface="Segoe UI"/>
              </a:rPr>
              <a:t> arrives: today, yesterday, this week.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Once a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Reports</a:t>
            </a:r>
            <a:r>
              <a:rPr sz="1800" b="0">
                <a:solidFill>
                  <a:srgbClr val="1F2A27"/>
                </a:solidFill>
                <a:latin typeface="Segoe UI"/>
              </a:rPr>
              <a:t>: best sellers, busy hours, each person's work.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Tips to pay</a:t>
            </a:r>
            <a:r>
              <a:rPr sz="1800" b="0">
                <a:solidFill>
                  <a:srgbClr val="1F2A27"/>
                </a:solidFill>
                <a:latin typeface="Segoe UI"/>
              </a:rPr>
              <a:t>: hand over, tap Paid.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Expenses</a:t>
            </a:r>
            <a:r>
              <a:rPr sz="1800" b="0">
                <a:solidFill>
                  <a:srgbClr val="1F2A27"/>
                </a:solidFill>
                <a:latin typeface="Segoe UI"/>
              </a:rPr>
              <a:t>: rent, salaries, stock. Repeat monthly ones automatically.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Customers who </a:t>
            </a:r>
            <a:r>
              <a:rPr sz="1800" b="1">
                <a:solidFill>
                  <a:srgbClr val="1F2A27"/>
                </a:solidFill>
                <a:latin typeface="Segoe UI"/>
              </a:rPr>
              <a:t>haven't come back</a:t>
            </a:r>
            <a:r>
              <a:rPr sz="1800" b="0">
                <a:solidFill>
                  <a:srgbClr val="1F2A27"/>
                </a:solidFill>
                <a:latin typeface="Segoe UI"/>
              </a:rPr>
              <a:t>: call or SMS them.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Segoe UI"/>
              </a:rPr>
              <a:t>Example:</a:t>
            </a:r>
            <a:r>
              <a:rPr sz="1600" b="0">
                <a:solidFill>
                  <a:srgbClr val="7A5A12"/>
                </a:solidFill>
                <a:latin typeface="Segoe UI"/>
              </a:rPr>
              <a:t> Dawit's barbershop closes the day at 8 in the evening. The cash count was 50 Birr short. Then he remembered: he took 50 Birr for bread at noon. He recorded it as </a:t>
            </a:r>
            <a:r>
              <a:rPr sz="1600" b="1">
                <a:solidFill>
                  <a:srgbClr val="7A5A12"/>
                </a:solidFill>
                <a:latin typeface="Segoe UI"/>
              </a:rPr>
              <a:t>Cash taken from the till</a:t>
            </a:r>
            <a:r>
              <a:rPr sz="1600" b="0">
                <a:solidFill>
                  <a:srgbClr val="7A5A12"/>
                </a:solidFill>
                <a:latin typeface="Segoe UI"/>
              </a:rPr>
              <a:t> and the difference became 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day with My Gebi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