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ቀንዎ ከMy Gebi ጋር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በቀን አምስት ደቂቃ፣ እያንዳንዱ ብር ይቆጠራል።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ጠዋት፦ ሱቁን ሲከፍቱ</a:t>
            </a:r>
          </a:p>
        </p:txBody>
      </p:sp>
      <p:pic>
        <p:nvPicPr>
          <p:cNvPr id="4" name="Picture 3" descr="home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የSMS ስልኩ</a:t>
            </a:r>
            <a:r>
              <a:rPr sz="1800" b="0">
                <a:solidFill>
                  <a:srgbClr val="1F2A27"/>
                </a:solidFill>
                <a:latin typeface="Nyala"/>
              </a:rPr>
              <a:t> ቻርጅ፣ ኢንተርኔትና የተከፈተ My Gebi SMS አለው?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መነሻ</a:t>
            </a:r>
            <a:r>
              <a:rPr sz="1800" b="0">
                <a:solidFill>
                  <a:srgbClr val="1F2A27"/>
                </a:solidFill>
                <a:latin typeface="Nyala"/>
              </a:rPr>
              <a:t>ን ይዩ፦ </a:t>
            </a:r>
            <a:r>
              <a:rPr sz="1800" b="1">
                <a:solidFill>
                  <a:srgbClr val="1F2A27"/>
                </a:solidFill>
                <a:latin typeface="Nyala"/>
              </a:rPr>
              <a:t>ዛሬ የሚሰሩ</a:t>
            </a:r>
            <a:r>
              <a:rPr sz="1800" b="0">
                <a:solidFill>
                  <a:srgbClr val="1F2A27"/>
                </a:solidFill>
                <a:latin typeface="Nyala"/>
              </a:rPr>
              <a:t>፣ ቀጠሮዎች፣ የሚጠብቅ ነገር።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ከላይ ቢጫ ወይም ቀይ ማሳሰቢያዎች? መጀመሪያ እነሱን ይንኩ።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ቀኑን ሙሉ፦ ክፍያዎች</a:t>
            </a:r>
          </a:p>
        </p:txBody>
      </p:sp>
      <p:pic>
        <p:nvPicPr>
          <p:cNvPr id="4" name="Picture 3" descr="assign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ቴሌብር / ንግድ ባንክ፦</a:t>
            </a:r>
            <a:r>
              <a:rPr sz="1800" b="0">
                <a:solidFill>
                  <a:srgbClr val="1F2A27"/>
                </a:solidFill>
                <a:latin typeface="Nyala"/>
              </a:rPr>
              <a:t> ስልኩ ይጮኻል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«ገቢ ክፍያ»</a:t>
            </a:r>
            <a:r>
              <a:rPr sz="1800" b="0">
                <a:solidFill>
                  <a:srgbClr val="1F2A27"/>
                </a:solidFill>
                <a:latin typeface="Nyala"/>
              </a:rPr>
              <a:t> → ይንኩ → ማን አስተናገደ → ምን ገዙ → </a:t>
            </a:r>
            <a:r>
              <a:rPr sz="1800" b="1">
                <a:solidFill>
                  <a:srgbClr val="1F2A27"/>
                </a:solidFill>
                <a:latin typeface="Nyala"/>
              </a:rPr>
              <a:t>አረጋግጥ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ጥሬ፦</a:t>
            </a:r>
            <a:r>
              <a:rPr sz="1800" b="0">
                <a:solidFill>
                  <a:srgbClr val="1F2A27"/>
                </a:solidFill>
                <a:latin typeface="Nyala"/>
              </a:rPr>
              <a:t> </a:t>
            </a:r>
            <a:r>
              <a:rPr sz="1800" b="1">
                <a:solidFill>
                  <a:srgbClr val="1F2A27"/>
                </a:solidFill>
                <a:latin typeface="Nyala"/>
              </a:rPr>
              <a:t>«አዲስ ሽያጭ»</a:t>
            </a:r>
            <a:r>
              <a:rPr sz="1800" b="0">
                <a:solidFill>
                  <a:srgbClr val="1F2A27"/>
                </a:solidFill>
                <a:latin typeface="Nyala"/>
              </a:rPr>
              <a:t> → ሠራተኛ → ዕቃዎች → ጥሬ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«ሽያጩን አስቀምጥ»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ደረሰኙ አልደረሰም?</a:t>
            </a:r>
            <a:r>
              <a:rPr sz="1800" b="0">
                <a:solidFill>
                  <a:srgbClr val="1F2A27"/>
                </a:solidFill>
                <a:latin typeface="Nyala"/>
              </a:rPr>
              <a:t> «አዲስ ሽያጭ»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«QR ስካን»</a:t>
            </a:r>
            <a:r>
              <a:rPr sz="1800" b="0">
                <a:solidFill>
                  <a:srgbClr val="1F2A27"/>
                </a:solidFill>
                <a:latin typeface="Nyala"/>
              </a:rPr>
              <a:t> (በካሜራ ወይም በስክሪንሾት)።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በኋላ የተሰጠ ቲፕ፣ ሽያጭ የሌለው?</a:t>
            </a:r>
            <a:r>
              <a:rPr sz="1800" b="0">
                <a:solidFill>
                  <a:srgbClr val="1F2A27"/>
                </a:solidFill>
                <a:latin typeface="Nyala"/>
              </a:rPr>
              <a:t> «አዲስ ሽያጭ»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«ቲፕ ብቻ»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በQR ክፍያ፦ መመዝገቢያው እንደ ማስያ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«አዲስ ሽያጭ»</a:t>
            </a:r>
            <a:r>
              <a:rPr sz="1800" b="0">
                <a:solidFill>
                  <a:srgbClr val="1F2A27"/>
                </a:solidFill>
                <a:latin typeface="Nyala"/>
              </a:rPr>
              <a:t> → ዕቃዎችን ይምረጡ፦ </a:t>
            </a:r>
            <a:r>
              <a:rPr sz="1800" b="1">
                <a:solidFill>
                  <a:srgbClr val="1F2A27"/>
                </a:solidFill>
                <a:latin typeface="Nyala"/>
              </a:rPr>
              <a:t>ጠቅላላው</a:t>
            </a:r>
            <a:r>
              <a:rPr sz="1800" b="0">
                <a:solidFill>
                  <a:srgbClr val="1F2A27"/>
                </a:solidFill>
                <a:latin typeface="Nyala"/>
              </a:rPr>
              <a:t> ወዲያው ይታያል። ለደንበኛው ዋጋውን ይንገሩ።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ጠቅላላውን ረጅም ይጫኑ</a:t>
            </a:r>
            <a:r>
              <a:rPr sz="1800" b="0">
                <a:solidFill>
                  <a:srgbClr val="1F2A27"/>
                </a:solidFill>
                <a:latin typeface="Nyala"/>
              </a:rPr>
              <a:t> (ወይም የQR ቁልፉን)፦ ገንዘቡ በትልቁ፣ የእርስዎ </a:t>
            </a:r>
            <a:r>
              <a:rPr sz="1800" b="1">
                <a:solidFill>
                  <a:srgbClr val="1F2A27"/>
                </a:solidFill>
                <a:latin typeface="Nyala"/>
              </a:rPr>
              <a:t>የቴሌብር QR</a:t>
            </a:r>
            <a:r>
              <a:rPr sz="1800" b="0">
                <a:solidFill>
                  <a:srgbClr val="1F2A27"/>
                </a:solidFill>
                <a:latin typeface="Nyala"/>
              </a:rPr>
              <a:t>፤ ወደ ጎን ሲያንሸራትቱ </a:t>
            </a:r>
            <a:r>
              <a:rPr sz="1800" b="1">
                <a:solidFill>
                  <a:srgbClr val="1F2A27"/>
                </a:solidFill>
                <a:latin typeface="Nyala"/>
              </a:rPr>
              <a:t>የንግድ ባንክ</a:t>
            </a:r>
            <a:r>
              <a:rPr sz="1800" b="0">
                <a:solidFill>
                  <a:srgbClr val="1F2A27"/>
                </a:solidFill>
                <a:latin typeface="Nyala"/>
              </a:rPr>
              <a:t>፣ ከቁጥሩና ከስምዎ ጋር።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ደንበኛው ቃኝቶ ይከፍላል። ኤስኤምኤሱ ገቢ ሳጥን ሲደርስ ሽያጩ </a:t>
            </a:r>
            <a:r>
              <a:rPr sz="1800" b="1">
                <a:solidFill>
                  <a:srgbClr val="1F2A27"/>
                </a:solidFill>
                <a:latin typeface="Nyala"/>
              </a:rPr>
              <a:t>በራሱ ይመዘገባል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የመጀመሪያ ጊዜ፦ QR ኮዶችዎን አንድ ጊዜ ያስገቡ (በቴሌብርና በንግድ ባንክ መተግበሪያዎች "My QR" ስክሪንሾት)።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ከላይ ያለው </a:t>
            </a:r>
            <a:r>
              <a:rPr sz="1800" b="1">
                <a:solidFill>
                  <a:srgbClr val="1F2A27"/>
                </a:solidFill>
                <a:latin typeface="Nyala"/>
              </a:rPr>
              <a:t>ደወል</a:t>
            </a:r>
            <a:r>
              <a:rPr sz="1800" b="0">
                <a:solidFill>
                  <a:srgbClr val="1F2A27"/>
                </a:solidFill>
                <a:latin typeface="Nyala"/>
              </a:rPr>
              <a:t>፦ አዲስ ትዕዛዞች፣ ቀጠሮዎች፣ የድጋፍ መልሶችና ከMy Gebi የሚመጡ ዜናዎች።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ለግርግር ሰዓት ምክሮች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ክፍያዎችን </a:t>
            </a:r>
            <a:r>
              <a:rPr sz="1800" b="1">
                <a:solidFill>
                  <a:srgbClr val="1F2A27"/>
                </a:solidFill>
                <a:latin typeface="Nyala"/>
              </a:rPr>
              <a:t>ሲመጡ</a:t>
            </a:r>
            <a:r>
              <a:rPr sz="1800" b="0">
                <a:solidFill>
                  <a:srgbClr val="1F2A27"/>
                </a:solidFill>
                <a:latin typeface="Nyala"/>
              </a:rPr>
              <a:t> ይመድቡ፦ 5 ሰከንድ ይወስዳል፤ ማታ ከሆነ አንድ ሰዓት ይወስዳል።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በ«አዲስ ሽያጭ» የሠራተኛውን ስም ሁለቴ ይንኩ፦ የዛሬ ሽያጩና ቲፑ።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ኢንተርኔት የለም? መሸጥዎን ይቀጥሉ። ብርቱካናማው መስመር የሚጠብቁ ሽያጮችን ያሳያል፤ ራሳቸው ይላካሉ።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ከሰዓት፦ ማረጋገጥ</a:t>
            </a:r>
          </a:p>
        </p:txBody>
      </p:sp>
      <p:pic>
        <p:nvPicPr>
          <p:cNvPr id="4" name="Picture 3" descr="review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«ማጣሪያ እና ቲፕ»</a:t>
            </a:r>
            <a:r>
              <a:rPr sz="1800" b="0">
                <a:solidFill>
                  <a:srgbClr val="1F2A27"/>
                </a:solidFill>
                <a:latin typeface="Nyala"/>
              </a:rPr>
              <a:t>፦ ያነሰ የተከፈለባቸውን ወይም ደረሰኝ የሌላቸውን ሽያጮች ያጽድቁ ወይም ይሰርዙ።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ከመሳቢያ ገንዘብ ወጥቷል (ወተት ለመግዛት፣ ለአቅራቢ ለመክፈል)? </a:t>
            </a:r>
            <a:r>
              <a:rPr sz="1800" b="1">
                <a:solidFill>
                  <a:srgbClr val="1F2A27"/>
                </a:solidFill>
                <a:latin typeface="Nyala"/>
              </a:rPr>
              <a:t>«ከመሳቢያ የወጣ ገንዘብ»</a:t>
            </a:r>
            <a:r>
              <a:rPr sz="1800" b="0">
                <a:solidFill>
                  <a:srgbClr val="1F2A27"/>
                </a:solidFill>
                <a:latin typeface="Nyala"/>
              </a:rPr>
              <a:t> ወይም </a:t>
            </a:r>
            <a:r>
              <a:rPr sz="1800" b="1">
                <a:solidFill>
                  <a:srgbClr val="1F2A27"/>
                </a:solidFill>
                <a:latin typeface="Nyala"/>
              </a:rPr>
              <a:t>ወጪ</a:t>
            </a:r>
            <a:r>
              <a:rPr sz="1800" b="0">
                <a:solidFill>
                  <a:srgbClr val="1F2A27"/>
                </a:solidFill>
                <a:latin typeface="Nyala"/>
              </a:rPr>
              <a:t> ይመዝግቡ።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ምሽት፦ ቀኑን መዝጋት</a:t>
            </a:r>
          </a:p>
        </p:txBody>
      </p:sp>
      <p:pic>
        <p:nvPicPr>
          <p:cNvPr id="4" name="Picture 3" descr="close_day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ዛሬ → ቀኑን ዝጋ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መሳቢያውን ቆጥረው መጠኑን ያስገቡ።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የሚጠበቀውን፣ የተቆጠረውንና ልዩነቱን ይዩ።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የቴሌግራም ሪፖርትዎ</a:t>
            </a:r>
            <a:r>
              <a:rPr sz="1800" b="0">
                <a:solidFill>
                  <a:srgbClr val="1F2A27"/>
                </a:solidFill>
                <a:latin typeface="Nyala"/>
              </a:rPr>
              <a:t> ይደርሳል፦ ዛሬ፣ ትናንት፣ ይህ ሳምንት።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በሳምንት አንድ ጊዜ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ሪፖርቶች</a:t>
            </a:r>
            <a:r>
              <a:rPr sz="1800" b="0">
                <a:solidFill>
                  <a:srgbClr val="1F2A27"/>
                </a:solidFill>
                <a:latin typeface="Nyala"/>
              </a:rPr>
              <a:t>፦ በብዛት የተሸጡ፣ የሚበዛበት ሰዓት፣ የእያንዳንዱ ሰው ሥራ።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የሚከፈል ቲፕ</a:t>
            </a:r>
            <a:r>
              <a:rPr sz="1800" b="0">
                <a:solidFill>
                  <a:srgbClr val="1F2A27"/>
                </a:solidFill>
                <a:latin typeface="Nyala"/>
              </a:rPr>
              <a:t>፦ ይስጡ፣ ተከፍሏል ይንኩ።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ወጪዎች</a:t>
            </a:r>
            <a:r>
              <a:rPr sz="1800" b="0">
                <a:solidFill>
                  <a:srgbClr val="1F2A27"/>
                </a:solidFill>
                <a:latin typeface="Nyala"/>
              </a:rPr>
              <a:t>፦ ኪራይ፣ ደሞዝ፣ ዕቃ ግዢ። ወርሃዊዎቹን በራሳቸው እንዲደገሙ ያድርጉ።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ያልተመለሱ</a:t>
            </a:r>
            <a:r>
              <a:rPr sz="1800" b="0">
                <a:solidFill>
                  <a:srgbClr val="1F2A27"/>
                </a:solidFill>
                <a:latin typeface="Nyala"/>
              </a:rPr>
              <a:t> ደንበኞች፦ ይደውሉላቸው ወይም SMS ይላኩ።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Nyala"/>
              </a:rPr>
              <a:t>ምሳሌ፦</a:t>
            </a:r>
            <a:r>
              <a:rPr sz="1600" b="0">
                <a:solidFill>
                  <a:srgbClr val="7A5A12"/>
                </a:solidFill>
                <a:latin typeface="Nyala"/>
              </a:rPr>
              <a:t> የዳዊት ፀጉር ቤት ምሽት 2 ሰዓት ቀኑን ይዘጋል። የጥሬ ቆጠራው 50 ብር ጎደለ። ከዚያ አስታወሰ፦ ቀን 6 ሰዓት ለዳቦ 50 ብር ወስዶ ነበር። </a:t>
            </a:r>
            <a:r>
              <a:rPr sz="1600" b="1">
                <a:solidFill>
                  <a:srgbClr val="7A5A12"/>
                </a:solidFill>
                <a:latin typeface="Nyala"/>
              </a:rPr>
              <a:t>«ከመሳቢያ የወጣ ገንዘብ»</a:t>
            </a:r>
            <a:r>
              <a:rPr sz="1600" b="0">
                <a:solidFill>
                  <a:srgbClr val="7A5A12"/>
                </a:solidFill>
                <a:latin typeface="Nyala"/>
              </a:rPr>
              <a:t> ብሎ መዘገበው፣ ልዩነቱም 0 ሆነ።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ቀንዎ ከMy Gebi ጋር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