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Customers, bookings and ብድር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Regulars are your best business. Know them.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The customer book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Customers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+</a:t>
            </a:r>
            <a:r>
              <a:rPr sz="1800" b="0">
                <a:solidFill>
                  <a:srgbClr val="1F2A27"/>
                </a:solidFill>
                <a:latin typeface="Segoe UI"/>
              </a:rPr>
              <a:t>: name and phone.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Pick the customer when saving a sale: visits and spending are counted.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Telebirr and CBE payers are </a:t>
            </a:r>
            <a:r>
              <a:rPr sz="1800" b="1">
                <a:solidFill>
                  <a:srgbClr val="1F2A27"/>
                </a:solidFill>
                <a:latin typeface="Segoe UI"/>
              </a:rPr>
              <a:t>added by themselves</a:t>
            </a:r>
            <a:r>
              <a:rPr sz="1800" b="0">
                <a:solidFill>
                  <a:srgbClr val="1F2A27"/>
                </a:solidFill>
                <a:latin typeface="Segoe UI"/>
              </a:rPr>
              <a:t> with the name from the payment.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Regulars</a:t>
            </a:r>
            <a:r>
              <a:rPr sz="1800" b="0">
                <a:solidFill>
                  <a:srgbClr val="1F2A27"/>
                </a:solidFill>
                <a:latin typeface="Segoe UI"/>
              </a:rPr>
              <a:t> and </a:t>
            </a:r>
            <a:r>
              <a:rPr sz="1800" b="1">
                <a:solidFill>
                  <a:srgbClr val="1F2A27"/>
                </a:solidFill>
                <a:latin typeface="Segoe UI"/>
              </a:rPr>
              <a:t>Haven't come back</a:t>
            </a:r>
            <a:r>
              <a:rPr sz="1800" b="0">
                <a:solidFill>
                  <a:srgbClr val="1F2A27"/>
                </a:solidFill>
                <a:latin typeface="Segoe UI"/>
              </a:rPr>
              <a:t> (30 days or more): call or SMS them in one tap.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Bookings</a:t>
            </a:r>
          </a:p>
        </p:txBody>
      </p:sp>
      <p:pic>
        <p:nvPicPr>
          <p:cNvPr id="4" name="Picture 3" descr="bookings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Bookings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the day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+</a:t>
            </a:r>
            <a:r>
              <a:rPr sz="1800" b="0">
                <a:solidFill>
                  <a:srgbClr val="1F2A27"/>
                </a:solidFill>
                <a:latin typeface="Segoe UI"/>
              </a:rPr>
              <a:t>: customer, worker (or anyone), services, time.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My Gebi warns if the worker is busy or off that day.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Remind</a:t>
            </a:r>
            <a:r>
              <a:rPr sz="1800" b="0">
                <a:solidFill>
                  <a:srgbClr val="1F2A27"/>
                </a:solidFill>
                <a:latin typeface="Segoe UI"/>
              </a:rPr>
              <a:t> sends the customer an SMS. On arrival: the booking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Start sale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Online booking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Online booking</a:t>
            </a:r>
            <a:r>
              <a:rPr sz="1800" b="0">
                <a:solidFill>
                  <a:srgbClr val="1F2A27"/>
                </a:solidFill>
                <a:latin typeface="Segoe UI"/>
              </a:rPr>
              <a:t>: your own link and QR. Print the poster for the mirror or the door.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Customers choose service, person, day and a </a:t>
            </a:r>
            <a:r>
              <a:rPr sz="1800" b="1">
                <a:solidFill>
                  <a:srgbClr val="1F2A27"/>
                </a:solidFill>
                <a:latin typeface="Segoe UI"/>
              </a:rPr>
              <a:t>really free</a:t>
            </a:r>
            <a:r>
              <a:rPr sz="1800" b="0">
                <a:solidFill>
                  <a:srgbClr val="1F2A27"/>
                </a:solidFill>
                <a:latin typeface="Segoe UI"/>
              </a:rPr>
              <a:t> time, on the web or in the Gebi Telegram bot.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Confirm by itself, or approve each one. Telegram customers get a reminder 2 hours before.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Segoe UI"/>
              </a:rPr>
              <a:t>Example:</a:t>
            </a:r>
            <a:r>
              <a:rPr sz="1600" b="0">
                <a:solidFill>
                  <a:srgbClr val="7A5A12"/>
                </a:solidFill>
                <a:latin typeface="Segoe UI"/>
              </a:rPr>
              <a:t> Bole Barbers put the booking QR on the mirror. In the first month 86 bookings came online, most for Saturday mornings, so the owner added a fifth barber on Saturdays.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ብድር: credit for customers</a:t>
            </a:r>
          </a:p>
        </p:txBody>
      </p:sp>
      <p:pic>
        <p:nvPicPr>
          <p:cNvPr id="4" name="Picture 3" descr="credit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ብድር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the customer (or add them with their phone).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Took goods:</a:t>
            </a:r>
            <a:r>
              <a:rPr sz="1800" b="0">
                <a:solidFill>
                  <a:srgbClr val="1F2A27"/>
                </a:solidFill>
                <a:latin typeface="Segoe UI"/>
              </a:rPr>
              <a:t> pick the items, or type an amount. It adds to what they owe.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Paid:</a:t>
            </a:r>
            <a:r>
              <a:rPr sz="1800" b="0">
                <a:solidFill>
                  <a:srgbClr val="1F2A27"/>
                </a:solidFill>
                <a:latin typeface="Segoe UI"/>
              </a:rPr>
              <a:t> the amount and how (cash, Telebirr, CBE). A payment in the Inbox can be marked as a credit payment directly.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End of month: the customer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Bill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SMS, Telegram or PDF.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Keep credit safe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Set a </a:t>
            </a:r>
            <a:r>
              <a:rPr sz="1800" b="1">
                <a:solidFill>
                  <a:srgbClr val="1F2A27"/>
                </a:solidFill>
                <a:latin typeface="Segoe UI"/>
              </a:rPr>
              <a:t>limit</a:t>
            </a:r>
            <a:r>
              <a:rPr sz="1800" b="0">
                <a:solidFill>
                  <a:srgbClr val="1F2A27"/>
                </a:solidFill>
                <a:latin typeface="Segoe UI"/>
              </a:rPr>
              <a:t> per customer: the cashier is stopped above it.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Send bills on the same day every month.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Look at who owes the most every week.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Customers, bookings and ብድር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