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4A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00000" y="600000"/>
            <a:ext cx="6000000" cy="5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E0A526"/>
                </a:solidFill>
                <a:latin typeface="Segoe UI"/>
              </a:rPr>
              <a:t>My Gebi · ገቢ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0000" y="2000000"/>
            <a:ext cx="10592000" cy="3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FFFFFF"/>
                </a:solidFill>
                <a:latin typeface="Segoe UI"/>
              </a:rPr>
              <a:t>Cars and real estate</a:t>
            </a:r>
          </a:p>
          <a:p>
            <a:r>
              <a:rPr sz="2200" b="0">
                <a:solidFill>
                  <a:srgbClr val="E3F4EC"/>
                </a:solidFill>
                <a:latin typeface="Segoe UI"/>
              </a:rPr>
              <a:t>Real listings, real buyers, on My Gebi Market.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Segoe UI"/>
              </a:rPr>
              <a:t>Listing a car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1100000"/>
            <a:ext cx="1129200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Make, model, year, km, fuel (petrol, diesel, electric, hybrid), gearbox, body, plate code, duty, colour, exchange, bank loan.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A </a:t>
            </a:r>
            <a:r>
              <a:rPr sz="1800" b="1">
                <a:solidFill>
                  <a:srgbClr val="1F2A27"/>
                </a:solidFill>
                <a:latin typeface="Segoe UI"/>
              </a:rPr>
              <a:t>photo, make, model and year</a:t>
            </a:r>
            <a:r>
              <a:rPr sz="1800" b="0">
                <a:solidFill>
                  <a:srgbClr val="1F2A27"/>
                </a:solidFill>
                <a:latin typeface="Segoe UI"/>
              </a:rPr>
              <a:t> are needed to show on the market.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Buyers filter by all of it and send a </a:t>
            </a:r>
            <a:r>
              <a:rPr sz="1800" b="1">
                <a:solidFill>
                  <a:srgbClr val="1F2A27"/>
                </a:solidFill>
                <a:latin typeface="Segoe UI"/>
              </a:rPr>
              <a:t>request to see / test drive</a:t>
            </a:r>
            <a:r>
              <a:rPr sz="1800" b="0">
                <a:solidFill>
                  <a:srgbClr val="1F2A27"/>
                </a:solidFill>
                <a:latin typeface="Segoe UI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Segoe UI"/>
              </a:rPr>
              <a:t>My Gebi · mygebi.com · 2/8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Segoe UI"/>
              </a:rPr>
              <a:t>Listing a home or land</a:t>
            </a:r>
          </a:p>
        </p:txBody>
      </p:sp>
      <p:pic>
        <p:nvPicPr>
          <p:cNvPr id="4" name="Picture 3" descr="web_market.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8409" y="1100000"/>
            <a:ext cx="2522061" cy="54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0000" y="1100000"/>
            <a:ext cx="697688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Rent or sale, bedrooms, bathrooms, size, sub city, area, a landmark.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Stand at the property and add its </a:t>
            </a:r>
            <a:r>
              <a:rPr sz="1800" b="1">
                <a:solidFill>
                  <a:srgbClr val="1F2A27"/>
                </a:solidFill>
                <a:latin typeface="Segoe UI"/>
              </a:rPr>
              <a:t>GPS pin</a:t>
            </a:r>
            <a:r>
              <a:rPr sz="1800" b="0">
                <a:solidFill>
                  <a:srgbClr val="1F2A27"/>
                </a:solidFill>
                <a:latin typeface="Segoe UI"/>
              </a:rPr>
              <a:t>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Tick parking, title deed (ካርታ), water, generator, negotiable. Buyers tap </a:t>
            </a:r>
            <a:r>
              <a:rPr sz="1800" b="1">
                <a:solidFill>
                  <a:srgbClr val="1F2A27"/>
                </a:solidFill>
                <a:latin typeface="Segoe UI"/>
              </a:rPr>
              <a:t>Request a viewing</a:t>
            </a:r>
            <a:r>
              <a:rPr sz="1800" b="0">
                <a:solidFill>
                  <a:srgbClr val="1F2A27"/>
                </a:solidFill>
                <a:latin typeface="Segoe UI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Segoe UI"/>
              </a:rPr>
              <a:t>My Gebi · mygebi.com · 3/8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Segoe UI"/>
              </a:rPr>
              <a:t>Fast: paste your Telegram post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1100000"/>
            <a:ext cx="1129200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Paste the post you wrote for your channel: the form </a:t>
            </a:r>
            <a:r>
              <a:rPr sz="1800" b="1">
                <a:solidFill>
                  <a:srgbClr val="1F2A27"/>
                </a:solidFill>
                <a:latin typeface="Segoe UI"/>
              </a:rPr>
              <a:t>fills itself</a:t>
            </a:r>
            <a:r>
              <a:rPr sz="1800" b="0">
                <a:solidFill>
                  <a:srgbClr val="1F2A27"/>
                </a:solidFill>
                <a:latin typeface="Segoe UI"/>
              </a:rPr>
              <a:t> (make, model, year, km, price, rooms, size, area…).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Phone numbers, @usernames and links in the post are left out: buyers reach you through My Gebi.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Segoe UI"/>
              </a:rPr>
              <a:t>My Gebi · mygebi.com · 4/8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Segoe UI"/>
              </a:rPr>
              <a:t>The price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1100000"/>
            <a:ext cx="1129200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Every car and home gets a label: 🟢 </a:t>
            </a:r>
            <a:r>
              <a:rPr sz="1800" b="1">
                <a:solidFill>
                  <a:srgbClr val="1F2A27"/>
                </a:solidFill>
                <a:latin typeface="Segoe UI"/>
              </a:rPr>
              <a:t>good price</a:t>
            </a:r>
            <a:r>
              <a:rPr sz="1800" b="0">
                <a:solidFill>
                  <a:srgbClr val="1F2A27"/>
                </a:solidFill>
                <a:latin typeface="Segoe UI"/>
              </a:rPr>
              <a:t>, </a:t>
            </a:r>
            <a:r>
              <a:rPr sz="1800" b="1">
                <a:solidFill>
                  <a:srgbClr val="1F2A27"/>
                </a:solidFill>
                <a:latin typeface="Segoe UI"/>
              </a:rPr>
              <a:t>fair price</a:t>
            </a:r>
            <a:r>
              <a:rPr sz="1800" b="0">
                <a:solidFill>
                  <a:srgbClr val="1F2A27"/>
                </a:solidFill>
                <a:latin typeface="Segoe UI"/>
              </a:rPr>
              <a:t>, </a:t>
            </a:r>
            <a:r>
              <a:rPr sz="1800" b="1">
                <a:solidFill>
                  <a:srgbClr val="1F2A27"/>
                </a:solidFill>
                <a:latin typeface="Segoe UI"/>
              </a:rPr>
              <a:t>above market</a:t>
            </a:r>
            <a:r>
              <a:rPr sz="1800" b="0">
                <a:solidFill>
                  <a:srgbClr val="1F2A27"/>
                </a:solidFill>
                <a:latin typeface="Segoe UI"/>
              </a:rPr>
              <a:t> or ⚠️ </a:t>
            </a:r>
            <a:r>
              <a:rPr sz="1800" b="1">
                <a:solidFill>
                  <a:srgbClr val="1F2A27"/>
                </a:solidFill>
                <a:latin typeface="Segoe UI"/>
              </a:rPr>
              <a:t>unusually low</a:t>
            </a:r>
            <a:r>
              <a:rPr sz="1800" b="0">
                <a:solidFill>
                  <a:srgbClr val="1F2A27"/>
                </a:solidFill>
                <a:latin typeface="Segoe UI"/>
              </a:rPr>
              <a:t>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You see the usual range while typing your price.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"Unusually low" warns buyers to see it in person and check the libre / title deed first.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Segoe UI"/>
              </a:rPr>
              <a:t>My Gebi · mygebi.com · 5/8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Segoe UI"/>
              </a:rPr>
              <a:t>Buyers who come back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1100000"/>
            <a:ext cx="1129200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Buyers save a search ("2 bedroom in CMC", "Toyota after 2012 under 3 million").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New matches go to them on Telegram, at most every 15 minutes, never at night.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Each car and home for sale shows a </a:t>
            </a:r>
            <a:r>
              <a:rPr sz="1800" b="1">
                <a:solidFill>
                  <a:srgbClr val="1F2A27"/>
                </a:solidFill>
                <a:latin typeface="Segoe UI"/>
              </a:rPr>
              <a:t>loan estimate</a:t>
            </a:r>
            <a:r>
              <a:rPr sz="1800" b="0">
                <a:solidFill>
                  <a:srgbClr val="1F2A27"/>
                </a:solidFill>
                <a:latin typeface="Segoe UI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Segoe UI"/>
              </a:rPr>
              <a:t>My Gebi · mygebi.com · 6/8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Segoe UI"/>
              </a:rPr>
              <a:t>What it costs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1100000"/>
            <a:ext cx="1129200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What  ·  Price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Free listings  ·  Up to 5 cars or homes at a time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</a:t>
            </a:r>
            <a:r>
              <a:rPr sz="1800" b="1">
                <a:solidFill>
                  <a:srgbClr val="1F2A27"/>
                </a:solidFill>
                <a:latin typeface="Segoe UI"/>
              </a:rPr>
              <a:t>Pro</a:t>
            </a:r>
            <a:r>
              <a:rPr sz="1800" b="0">
                <a:solidFill>
                  <a:srgbClr val="1F2A27"/>
                </a:solidFill>
                <a:latin typeface="Segoe UI"/>
              </a:rPr>
              <a:t>  ·  1,500 Birr a month (6 months for 5, 12 for 10): unlimited, all leads free, gold PRO badge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Boosts  ·  ⭐ top of its section 7 days 300 · 🏆 market front page 7 days 800 · 📣 channel post 200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Leads  ·  10 a month free, then 50 Birr to </a:t>
            </a:r>
            <a:r>
              <a:rPr sz="1800" b="1">
                <a:solidFill>
                  <a:srgbClr val="1F2A27"/>
                </a:solidFill>
                <a:latin typeface="Segoe UI"/>
              </a:rPr>
              <a:t>Show the phone number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Success fee  ·  Sold to a My Gebi buyer: 0.25% (max 25,000); rented: 10% of one month's rent</a:t>
            </a:r>
          </a:p>
          <a:p>
            <a:pPr>
              <a:spcAft>
                <a:spcPts val="600"/>
              </a:spcAft>
            </a:pPr>
            <a:r>
              <a:rPr sz="1600" b="1">
                <a:solidFill>
                  <a:srgbClr val="7A5A12"/>
                </a:solidFill>
                <a:latin typeface="Segoe UI"/>
              </a:rPr>
              <a:t>Example:</a:t>
            </a:r>
            <a:r>
              <a:rPr sz="1600" b="0">
                <a:solidFill>
                  <a:srgbClr val="7A5A12"/>
                </a:solidFill>
                <a:latin typeface="Segoe UI"/>
              </a:rPr>
              <a:t> Dawit Motors listed 8 cars by pasting their Telegram posts: 10 minutes in all. A 2014 Vitz marked "good price" got 6 test-drive requests in 2 days and sold on the Saturday.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Segoe UI"/>
              </a:rPr>
              <a:t>My Gebi · mygebi.com · 7/8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Segoe UI"/>
              </a:rPr>
              <a:t>Good habits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1100000"/>
            <a:ext cx="1129200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Real photos, outside and inside; the true km.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Answer requests the same day; mark Called / Visited / Closed.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Sold or rented? </a:t>
            </a:r>
            <a:r>
              <a:rPr sz="1800" b="1">
                <a:solidFill>
                  <a:srgbClr val="1F2A27"/>
                </a:solidFill>
                <a:latin typeface="Segoe UI"/>
              </a:rPr>
              <a:t>Take it off the market</a:t>
            </a:r>
            <a:r>
              <a:rPr sz="1800" b="0">
                <a:solidFill>
                  <a:srgbClr val="1F2A27"/>
                </a:solidFill>
                <a:latin typeface="Segoe UI"/>
              </a:rPr>
              <a:t> at once.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Segoe UI"/>
              </a:rPr>
              <a:t>My Gebi · mygebi.com · 8/8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Cars and real estate</dc:title>
  <dc:subject/>
  <dc:creator>My Gebi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