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መኪናዎችና ሪል እስቴት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እውነተኛ ዝርዝሮች፣ እውነተኛ ገዢዎች፣ በMy Gebi ገበያ።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መኪና መዘርዘር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ሥሪት፣ ሞዴል፣ ዓመት፣ ኪ.ሜ፣ ነዳጅ (ቤንዚን፣ ናፍጣ፣ ኤሌክትሪክ፣ ሃይብሪድ)፣ ማርሽ፣ ዓይነት፣ የሰሌዳ ኮድ፣ ቀረጥ፣ ቀለም፣ መቀየር፣ የባንክ ብድር።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በገበያው ለመታየት </a:t>
            </a:r>
            <a:r>
              <a:rPr sz="1800" b="1">
                <a:solidFill>
                  <a:srgbClr val="1F2A27"/>
                </a:solidFill>
                <a:latin typeface="Nyala"/>
              </a:rPr>
              <a:t>ፎቶ፣ ሥሪት፣ ሞዴልና ዓመት</a:t>
            </a:r>
            <a:r>
              <a:rPr sz="1800" b="0">
                <a:solidFill>
                  <a:srgbClr val="1F2A27"/>
                </a:solidFill>
                <a:latin typeface="Nyala"/>
              </a:rPr>
              <a:t> ያስፈልጋሉ።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ገዢዎች በሁሉም ያጣራሉ፣ </a:t>
            </a:r>
            <a:r>
              <a:rPr sz="1800" b="1">
                <a:solidFill>
                  <a:srgbClr val="1F2A27"/>
                </a:solidFill>
                <a:latin typeface="Nyala"/>
              </a:rPr>
              <a:t>ለማየት / ለመሞከር ጥያቄ</a:t>
            </a:r>
            <a:r>
              <a:rPr sz="1800" b="0">
                <a:solidFill>
                  <a:srgbClr val="1F2A27"/>
                </a:solidFill>
                <a:latin typeface="Nyala"/>
              </a:rPr>
              <a:t> ይልካሉ።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ቤት ወይም መሬት መዘርዘር</a:t>
            </a:r>
          </a:p>
        </p:txBody>
      </p:sp>
      <p:pic>
        <p:nvPicPr>
          <p:cNvPr id="4" name="Picture 3" descr="web_market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ኪራይ ወይም ሽያጭ፣ መኝታ፣ መታጠቢያ፣ ስፋት፣ ክፍለ ከተማ፣ ሰፈር፣ መለያ ቦታ።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ንብረቱ ጋ ቆመው </a:t>
            </a:r>
            <a:r>
              <a:rPr sz="1800" b="1">
                <a:solidFill>
                  <a:srgbClr val="1F2A27"/>
                </a:solidFill>
                <a:latin typeface="Nyala"/>
              </a:rPr>
              <a:t>የGPS ቦታውን</a:t>
            </a:r>
            <a:r>
              <a:rPr sz="1800" b="0">
                <a:solidFill>
                  <a:srgbClr val="1F2A27"/>
                </a:solidFill>
                <a:latin typeface="Nyala"/>
              </a:rPr>
              <a:t> ይጨምሩ።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ፓርኪንግ፣ ካርታ፣ ውሃ፣ ጄነሬተር፣ ዋጋ ይደራደራል ምልክት ያድርጉ። ገዢዎች </a:t>
            </a:r>
            <a:r>
              <a:rPr sz="1800" b="1">
                <a:solidFill>
                  <a:srgbClr val="1F2A27"/>
                </a:solidFill>
                <a:latin typeface="Nyala"/>
              </a:rPr>
              <a:t>ቤቱን ለማየት ይጠይቁ</a:t>
            </a:r>
            <a:r>
              <a:rPr sz="1800" b="0">
                <a:solidFill>
                  <a:srgbClr val="1F2A27"/>
                </a:solidFill>
                <a:latin typeface="Nyala"/>
              </a:rPr>
              <a:t> ይነካሉ።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በፍጥነት፦ የቴሌግራም ልጥፍዎን ይለጥፉ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ለቻናልዎ የጻፉትን ልጥፍ ይለጥፉ፦ ቅጹ </a:t>
            </a:r>
            <a:r>
              <a:rPr sz="1800" b="1">
                <a:solidFill>
                  <a:srgbClr val="1F2A27"/>
                </a:solidFill>
                <a:latin typeface="Nyala"/>
              </a:rPr>
              <a:t>ራሱ ይሞላል</a:t>
            </a:r>
            <a:r>
              <a:rPr sz="1800" b="0">
                <a:solidFill>
                  <a:srgbClr val="1F2A27"/>
                </a:solidFill>
                <a:latin typeface="Nyala"/>
              </a:rPr>
              <a:t> (ሥሪት፣ ሞዴል፣ ዓመት፣ ኪ.ሜ፣ ዋጋ፣ ክፍሎች፣ ስፋት፣ አካባቢ…)።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በልጥፉ ያሉ ስልክ ቁጥሮች፣ @usernames እና ሊንኮች አይገቡም፦ ገዢዎች በMy Gebi በኩል ያገኙዎታል።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የዋጋ መመሪያው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እያንዳንዱ መኪናና ቤት ምልክት ያገኛል፦ 🟢 </a:t>
            </a:r>
            <a:r>
              <a:rPr sz="1800" b="1">
                <a:solidFill>
                  <a:srgbClr val="1F2A27"/>
                </a:solidFill>
                <a:latin typeface="Nyala"/>
              </a:rPr>
              <a:t>ጥሩ ዋጋ</a:t>
            </a:r>
            <a:r>
              <a:rPr sz="1800" b="0">
                <a:solidFill>
                  <a:srgbClr val="1F2A27"/>
                </a:solidFill>
                <a:latin typeface="Nyala"/>
              </a:rPr>
              <a:t>፣ </a:t>
            </a:r>
            <a:r>
              <a:rPr sz="1800" b="1">
                <a:solidFill>
                  <a:srgbClr val="1F2A27"/>
                </a:solidFill>
                <a:latin typeface="Nyala"/>
              </a:rPr>
              <a:t>ተገቢ ዋጋ</a:t>
            </a:r>
            <a:r>
              <a:rPr sz="1800" b="0">
                <a:solidFill>
                  <a:srgbClr val="1F2A27"/>
                </a:solidFill>
                <a:latin typeface="Nyala"/>
              </a:rPr>
              <a:t>፣ </a:t>
            </a:r>
            <a:r>
              <a:rPr sz="1800" b="1">
                <a:solidFill>
                  <a:srgbClr val="1F2A27"/>
                </a:solidFill>
                <a:latin typeface="Nyala"/>
              </a:rPr>
              <a:t>ከገበያ በላይ</a:t>
            </a:r>
            <a:r>
              <a:rPr sz="1800" b="0">
                <a:solidFill>
                  <a:srgbClr val="1F2A27"/>
                </a:solidFill>
                <a:latin typeface="Nyala"/>
              </a:rPr>
              <a:t> ወይም ⚠️ </a:t>
            </a:r>
            <a:r>
              <a:rPr sz="1800" b="1">
                <a:solidFill>
                  <a:srgbClr val="1F2A27"/>
                </a:solidFill>
                <a:latin typeface="Nyala"/>
              </a:rPr>
              <a:t>ያልተለመደ ዝቅተኛ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ዋጋዎን ሲጽፉ የተለመደውን ክልል ያያሉ።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"ያልተለመደ ዝቅተኛ" ገዢዎች በአካል አይተው መጀመሪያ ሊብሬውን / ካርታውን እንዲያረጋግጡ ያስጠነቅቃል።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የሚመለሱ ገዢዎች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ገዢዎች ፍለጋ ያስቀምጣሉ ("በሲኤምሲ ባለ 2 መኝታ"፣ "ከ2012 በኋላ ከ3 ሚሊዮን በታች ቶዮታ")።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አዳዲስ ተዛማጆች በቴሌግራም ይደርሷቸዋል፣ ቢበዛ በ15 ደቂቃ አንድ ጊዜ፣ ማታ በጭራሽ።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እያንዳንዱ የሚሸጥ መኪናና ቤት </a:t>
            </a:r>
            <a:r>
              <a:rPr sz="1800" b="1">
                <a:solidFill>
                  <a:srgbClr val="1F2A27"/>
                </a:solidFill>
                <a:latin typeface="Nyala"/>
              </a:rPr>
              <a:t>የብድር ግምት</a:t>
            </a:r>
            <a:r>
              <a:rPr sz="1800" b="0">
                <a:solidFill>
                  <a:srgbClr val="1F2A27"/>
                </a:solidFill>
                <a:latin typeface="Nyala"/>
              </a:rPr>
              <a:t> ያሳያል።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ዋጋው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ምን  ·  ዋጋ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ነፃ ዝርዝሮች  ·  በአንድ ጊዜ እስከ 5 መኪናዎች ወይም ቤቶች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Pro</a:t>
            </a:r>
            <a:r>
              <a:rPr sz="1800" b="0">
                <a:solidFill>
                  <a:srgbClr val="1F2A27"/>
                </a:solidFill>
                <a:latin typeface="Nyala"/>
              </a:rPr>
              <a:t>  ·  በወር 1,500 ብር (6 ወር በ5፣ 12 በ10)፦ ያልተገደበ፣ ሁሉም ጥያቄዎች ነፃ፣ የወርቅ PRO ምልክት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ማስተዋወቂያዎች  ·  ⭐ ለ7 ቀን የክፍሉ አናት 300 · 🏆 ለ7 ቀን የገበያው የፊት ገጽ 800 · 📣 የቻናል ልጥፍ 200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ጥያቄዎች  ·  በወር 10 ነፃ፣ ከዚያ </a:t>
            </a:r>
            <a:r>
              <a:rPr sz="1800" b="1">
                <a:solidFill>
                  <a:srgbClr val="1F2A27"/>
                </a:solidFill>
                <a:latin typeface="Nyala"/>
              </a:rPr>
              <a:t>ስልክ ቁጥሩን አሳይ</a:t>
            </a:r>
            <a:r>
              <a:rPr sz="1800" b="0">
                <a:solidFill>
                  <a:srgbClr val="1F2A27"/>
                </a:solidFill>
                <a:latin typeface="Nyala"/>
              </a:rPr>
              <a:t> ለማለት 50 ብር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የስኬት ክፍያ  ·  ለMy Gebi ገዢ ከተሸጠ፦ 0.25% (ቢበዛ 25,000)፤ ከተከራየ፦ የአንድ ወር ኪራይ 10%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ዳዊት ሞተርስ የቴሌግራም ልጥፎቻቸውን በመለጠፍ 8 መኪናዎችን ዘረዘሩ፦ በአጠቃላይ 10 ደቂቃ። "ጥሩ ዋጋ" የተባለ የ2014 ቪትዝ በ2 ቀን 6 የመሞከሪያ ጥያቄዎች አገኘ፣ ቅዳሜም ተሸጠ።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ጥሩ ልምዶች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እውነተኛ ፎቶዎች፣ ከውጭም ከውስጥም፤ እውነተኛው ኪ.ሜ።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ጥያቄዎችን በዚያው ቀን ይመልሱ፤ ተደውሏል / ጎብኝቷል / ተዘግቷል ብለው ምልክት ያድርጉ።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ተሸጠ ወይም ተከራየ? ወዲያው </a:t>
            </a:r>
            <a:r>
              <a:rPr sz="1800" b="1">
                <a:solidFill>
                  <a:srgbClr val="1F2A27"/>
                </a:solidFill>
                <a:latin typeface="Nyala"/>
              </a:rPr>
              <a:t>ከገበያ አውርድ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መኪናዎችና ሪል እስቴት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