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Cashier quick guide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Five things, and you are ready.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1. A Telebirr or CBE payment</a:t>
            </a:r>
          </a:p>
        </p:txBody>
      </p:sp>
      <p:pic>
        <p:nvPicPr>
          <p:cNvPr id="4" name="Picture 3" descr="assign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phone beeps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Inbox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tap the payment.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Choose </a:t>
            </a:r>
            <a:r>
              <a:rPr sz="1800" b="1">
                <a:solidFill>
                  <a:srgbClr val="1F2A27"/>
                </a:solidFill>
                <a:latin typeface="Segoe UI"/>
              </a:rPr>
              <a:t>who served</a:t>
            </a:r>
            <a:r>
              <a:rPr sz="1800" b="0">
                <a:solidFill>
                  <a:srgbClr val="1F2A27"/>
                </a:solidFill>
                <a:latin typeface="Segoe UI"/>
              </a:rPr>
              <a:t>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what they bought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Confirm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Paid more? The rest is the worker's tip, automatically.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2. A cash sale</a:t>
            </a:r>
          </a:p>
        </p:txBody>
      </p:sp>
      <p:pic>
        <p:nvPicPr>
          <p:cNvPr id="4" name="Picture 3" descr="new_sale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New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who served → the items → keep </a:t>
            </a:r>
            <a:r>
              <a:rPr sz="1800" b="1">
                <a:solidFill>
                  <a:srgbClr val="1F2A27"/>
                </a:solidFill>
                <a:latin typeface="Segoe UI"/>
              </a:rPr>
              <a:t>Cash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Save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customer gave more? Type what they gave: the rest is the tip.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3. The payment did not arrive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New sale → worker → items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Scan QR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Point the camera at the receipt QR, or choose their screenshot </a:t>
            </a:r>
            <a:r>
              <a:rPr sz="1800" b="1">
                <a:solidFill>
                  <a:srgbClr val="1F2A27"/>
                </a:solidFill>
                <a:latin typeface="Segoe UI"/>
              </a:rPr>
              <a:t>From photos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receipt can be used </a:t>
            </a:r>
            <a:r>
              <a:rPr sz="1800" b="1">
                <a:solidFill>
                  <a:srgbClr val="1F2A27"/>
                </a:solidFill>
                <a:latin typeface="Segoe UI"/>
              </a:rPr>
              <a:t>only once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4. Tips and credit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tip later, with no sale: New sale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Tip only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customer on credit: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ብድር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Took goods</a:t>
            </a:r>
            <a:r>
              <a:rPr sz="1800" b="0">
                <a:solidFill>
                  <a:srgbClr val="1F2A27"/>
                </a:solidFill>
                <a:latin typeface="Segoe UI"/>
              </a:rPr>
              <a:t> / </a:t>
            </a:r>
            <a:r>
              <a:rPr sz="1800" b="1">
                <a:solidFill>
                  <a:srgbClr val="1F2A27"/>
                </a:solidFill>
                <a:latin typeface="Segoe UI"/>
              </a:rPr>
              <a:t>Paid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5. End of the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Cash taken from the drawer? </a:t>
            </a:r>
            <a:r>
              <a:rPr sz="1800" b="1">
                <a:solidFill>
                  <a:srgbClr val="1F2A27"/>
                </a:solidFill>
                <a:latin typeface="Segoe UI"/>
              </a:rPr>
              <a:t>Cash taken from the till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Today → Close day</a:t>
            </a:r>
            <a:r>
              <a:rPr sz="1800" b="0">
                <a:solidFill>
                  <a:srgbClr val="1F2A27"/>
                </a:solidFill>
                <a:latin typeface="Segoe UI"/>
              </a:rPr>
              <a:t>: count the drawer, type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Assign each payment </a:t>
            </a:r>
            <a:r>
              <a:rPr sz="1800" b="1">
                <a:solidFill>
                  <a:srgbClr val="1F2A27"/>
                </a:solidFill>
                <a:latin typeface="Segoe UI"/>
              </a:rPr>
              <a:t>when it comes</a:t>
            </a:r>
            <a:r>
              <a:rPr sz="1800" b="0">
                <a:solidFill>
                  <a:srgbClr val="1F2A27"/>
                </a:solidFill>
                <a:latin typeface="Segoe UI"/>
              </a:rPr>
              <a:t>, not at night.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PIN is yours: never share it.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No internet? Keep selling: it is sent later.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Not sure? Ask the owner, or More → Help.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Cashier quick guide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